
<file path=[Content_Types].xml><?xml version="1.0" encoding="utf-8"?>
<Types xmlns="http://schemas.openxmlformats.org/package/2006/content-types">
  <Default Extension="png" ContentType="image/png"/>
  <Default Extension="bin" ContentType="image/unknown"/>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handoutMasterIdLst>
    <p:handoutMasterId r:id="rId37"/>
  </p:handoutMasterIdLst>
  <p:sldIdLst>
    <p:sldId id="256" r:id="rId2"/>
    <p:sldId id="257" r:id="rId3"/>
    <p:sldId id="262" r:id="rId4"/>
    <p:sldId id="261" r:id="rId5"/>
    <p:sldId id="263" r:id="rId6"/>
    <p:sldId id="264" r:id="rId7"/>
    <p:sldId id="265" r:id="rId8"/>
    <p:sldId id="266" r:id="rId9"/>
    <p:sldId id="267" r:id="rId10"/>
    <p:sldId id="268" r:id="rId11"/>
    <p:sldId id="269" r:id="rId12"/>
    <p:sldId id="271" r:id="rId13"/>
    <p:sldId id="272" r:id="rId14"/>
    <p:sldId id="270" r:id="rId15"/>
    <p:sldId id="273" r:id="rId16"/>
    <p:sldId id="274" r:id="rId17"/>
    <p:sldId id="275" r:id="rId18"/>
    <p:sldId id="293" r:id="rId19"/>
    <p:sldId id="276" r:id="rId20"/>
    <p:sldId id="277" r:id="rId21"/>
    <p:sldId id="278" r:id="rId22"/>
    <p:sldId id="283" r:id="rId23"/>
    <p:sldId id="279" r:id="rId24"/>
    <p:sldId id="280" r:id="rId25"/>
    <p:sldId id="281" r:id="rId26"/>
    <p:sldId id="282" r:id="rId27"/>
    <p:sldId id="296" r:id="rId28"/>
    <p:sldId id="297" r:id="rId29"/>
    <p:sldId id="284" r:id="rId30"/>
    <p:sldId id="285" r:id="rId31"/>
    <p:sldId id="286" r:id="rId32"/>
    <p:sldId id="294" r:id="rId33"/>
    <p:sldId id="287" r:id="rId34"/>
    <p:sldId id="260" r:id="rId35"/>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5B0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18" d="100"/>
          <a:sy n="118" d="100"/>
        </p:scale>
        <p:origin x="-143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ymbol zastępczy nagłówka 1">
            <a:extLst>
              <a:ext uri="{FF2B5EF4-FFF2-40B4-BE49-F238E27FC236}">
                <a16:creationId xmlns:a16="http://schemas.microsoft.com/office/drawing/2014/main" xmlns="" id="{D1339C21-BDB9-C390-2E5D-7C03DC1DDC55}"/>
              </a:ext>
            </a:extLst>
          </p:cNvPr>
          <p:cNvSpPr txBox="1">
            <a:spLocks noGrp="1"/>
          </p:cNvSpPr>
          <p:nvPr>
            <p:ph type="hdr" sz="quarter"/>
          </p:nvPr>
        </p:nvSpPr>
        <p:spPr>
          <a:xfrm>
            <a:off x="0" y="0"/>
            <a:ext cx="2971800" cy="457200"/>
          </a:xfrm>
          <a:prstGeom prst="rect">
            <a:avLst/>
          </a:prstGeom>
          <a:noFill/>
          <a:ln>
            <a:noFill/>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200" b="0" i="0" u="none" strike="noStrike" kern="1200" cap="none" spc="0" baseline="0">
              <a:solidFill>
                <a:srgbClr val="000000"/>
              </a:solidFill>
              <a:uFillTx/>
              <a:latin typeface="Calibri"/>
            </a:endParaRPr>
          </a:p>
        </p:txBody>
      </p:sp>
      <p:sp>
        <p:nvSpPr>
          <p:cNvPr id="3" name="Symbol zastępczy daty 2">
            <a:extLst>
              <a:ext uri="{FF2B5EF4-FFF2-40B4-BE49-F238E27FC236}">
                <a16:creationId xmlns:a16="http://schemas.microsoft.com/office/drawing/2014/main" xmlns="" id="{6F80751C-8E9F-728D-F12E-24B15E54682D}"/>
              </a:ext>
            </a:extLst>
          </p:cNvPr>
          <p:cNvSpPr txBox="1">
            <a:spLocks noGrp="1"/>
          </p:cNvSpPr>
          <p:nvPr>
            <p:ph type="dt" sz="quarter" idx="1"/>
          </p:nvPr>
        </p:nvSpPr>
        <p:spPr>
          <a:xfrm>
            <a:off x="3884608" y="0"/>
            <a:ext cx="2971800" cy="457200"/>
          </a:xfrm>
          <a:prstGeom prst="rect">
            <a:avLst/>
          </a:prstGeom>
          <a:noFill/>
          <a:ln>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0F03CBA-5318-4885-8011-AFBEA0FC9B25}" type="datetime1">
              <a:rPr lang="pl-PL" sz="1200" b="0" i="0" u="none" strike="noStrike" kern="1200" cap="none" spc="0" baseline="0">
                <a:solidFill>
                  <a:srgbClr val="000000"/>
                </a:solidFill>
                <a:uFillTx/>
                <a:latin typeface="Calibri"/>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05.03.2025</a:t>
            </a:fld>
            <a:endParaRPr lang="pl-PL" sz="1200" b="0" i="0" u="none" strike="noStrike" kern="1200" cap="none" spc="0" baseline="0">
              <a:solidFill>
                <a:srgbClr val="000000"/>
              </a:solidFill>
              <a:uFillTx/>
              <a:latin typeface="Calibri"/>
            </a:endParaRPr>
          </a:p>
        </p:txBody>
      </p:sp>
      <p:sp>
        <p:nvSpPr>
          <p:cNvPr id="4" name="Symbol zastępczy stopki 3">
            <a:extLst>
              <a:ext uri="{FF2B5EF4-FFF2-40B4-BE49-F238E27FC236}">
                <a16:creationId xmlns:a16="http://schemas.microsoft.com/office/drawing/2014/main" xmlns="" id="{C312B5BA-CC09-10E7-A2C6-26F729CD97A3}"/>
              </a:ext>
            </a:extLst>
          </p:cNvPr>
          <p:cNvSpPr txBox="1">
            <a:spLocks noGrp="1"/>
          </p:cNvSpPr>
          <p:nvPr>
            <p:ph type="ftr" sz="quarter" idx="2"/>
          </p:nvPr>
        </p:nvSpPr>
        <p:spPr>
          <a:xfrm>
            <a:off x="0" y="8685208"/>
            <a:ext cx="2971800" cy="457200"/>
          </a:xfrm>
          <a:prstGeom prst="rect">
            <a:avLst/>
          </a:prstGeom>
          <a:noFill/>
          <a:ln>
            <a:noFill/>
          </a:ln>
        </p:spPr>
        <p:txBody>
          <a:bodyPr vert="horz" wrap="square" lIns="91440" tIns="45720" rIns="91440" bIns="45720" anchor="b"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200" b="0" i="0" u="none" strike="noStrike" kern="1200" cap="none" spc="0" baseline="0">
              <a:solidFill>
                <a:srgbClr val="000000"/>
              </a:solidFill>
              <a:uFillTx/>
              <a:latin typeface="Calibri"/>
            </a:endParaRPr>
          </a:p>
        </p:txBody>
      </p:sp>
      <p:sp>
        <p:nvSpPr>
          <p:cNvPr id="5" name="Symbol zastępczy numeru slajdu 4">
            <a:extLst>
              <a:ext uri="{FF2B5EF4-FFF2-40B4-BE49-F238E27FC236}">
                <a16:creationId xmlns:a16="http://schemas.microsoft.com/office/drawing/2014/main" xmlns="" id="{E4F1A55D-4B7F-09CE-F431-9047952E2981}"/>
              </a:ext>
            </a:extLst>
          </p:cNvPr>
          <p:cNvSpPr txBox="1">
            <a:spLocks noGrp="1"/>
          </p:cNvSpPr>
          <p:nvPr>
            <p:ph type="sldNum" sz="quarter" idx="3"/>
          </p:nvPr>
        </p:nvSpPr>
        <p:spPr>
          <a:xfrm>
            <a:off x="3884608" y="8685208"/>
            <a:ext cx="2971800" cy="457200"/>
          </a:xfrm>
          <a:prstGeom prst="rect">
            <a:avLst/>
          </a:prstGeom>
          <a:noFill/>
          <a:ln>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CA3265E-04A4-4CEE-9ECA-913499FA6900}" type="slidenum">
              <a:t>‹#›</a:t>
            </a:fld>
            <a:endParaRPr lang="pl-PL"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32410438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ymbol zastępczy nagłówka 1">
            <a:extLst>
              <a:ext uri="{FF2B5EF4-FFF2-40B4-BE49-F238E27FC236}">
                <a16:creationId xmlns:a16="http://schemas.microsoft.com/office/drawing/2014/main" xmlns="" id="{2CECF517-87FC-C720-35C7-63A7EC6BAC4B}"/>
              </a:ext>
            </a:extLst>
          </p:cNvPr>
          <p:cNvSpPr txBox="1">
            <a:spLocks noGrp="1"/>
          </p:cNvSpPr>
          <p:nvPr>
            <p:ph type="hdr" sz="quarter"/>
          </p:nvPr>
        </p:nvSpPr>
        <p:spPr>
          <a:xfrm>
            <a:off x="0" y="0"/>
            <a:ext cx="2971800" cy="457200"/>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pl-PL" sz="1200" b="0" i="0" u="none" strike="noStrike" kern="1200" cap="none" spc="0" baseline="0">
                <a:solidFill>
                  <a:srgbClr val="000000"/>
                </a:solidFill>
                <a:uFillTx/>
                <a:latin typeface="Calibri"/>
              </a:defRPr>
            </a:lvl1pPr>
          </a:lstStyle>
          <a:p>
            <a:pPr lvl="0"/>
            <a:endParaRPr lang="pl-PL"/>
          </a:p>
        </p:txBody>
      </p:sp>
      <p:sp>
        <p:nvSpPr>
          <p:cNvPr id="3" name="Symbol zastępczy daty 2">
            <a:extLst>
              <a:ext uri="{FF2B5EF4-FFF2-40B4-BE49-F238E27FC236}">
                <a16:creationId xmlns:a16="http://schemas.microsoft.com/office/drawing/2014/main" xmlns="" id="{24288BCE-BB60-961F-E037-11E08639876B}"/>
              </a:ext>
            </a:extLst>
          </p:cNvPr>
          <p:cNvSpPr txBox="1">
            <a:spLocks noGrp="1"/>
          </p:cNvSpPr>
          <p:nvPr>
            <p:ph type="dt" idx="1"/>
          </p:nvPr>
        </p:nvSpPr>
        <p:spPr>
          <a:xfrm>
            <a:off x="3884608" y="0"/>
            <a:ext cx="2971800" cy="457200"/>
          </a:xfrm>
          <a:prstGeom prst="rect">
            <a:avLst/>
          </a:prstGeom>
          <a:noFill/>
          <a:ln>
            <a:noFill/>
          </a:ln>
        </p:spPr>
        <p:txBody>
          <a:bodyPr vert="horz" wrap="square" lIns="91440" tIns="45720" rIns="91440" bIns="45720" anchor="t" anchorCtr="0" compatLnSpc="1">
            <a:noAutofit/>
          </a:bodyPr>
          <a:lstStyle>
            <a:lvl1pPr marL="0" marR="0" lvl="0" indent="0" algn="r" defTabSz="914400" rtl="0" fontAlgn="auto" hangingPunct="1">
              <a:lnSpc>
                <a:spcPct val="100000"/>
              </a:lnSpc>
              <a:spcBef>
                <a:spcPts val="0"/>
              </a:spcBef>
              <a:spcAft>
                <a:spcPts val="0"/>
              </a:spcAft>
              <a:buNone/>
              <a:tabLst/>
              <a:defRPr lang="pl-PL" sz="1200" b="0" i="0" u="none" strike="noStrike" kern="1200" cap="none" spc="0" baseline="0">
                <a:solidFill>
                  <a:srgbClr val="000000"/>
                </a:solidFill>
                <a:uFillTx/>
                <a:latin typeface="Calibri"/>
              </a:defRPr>
            </a:lvl1pPr>
          </a:lstStyle>
          <a:p>
            <a:pPr lvl="0"/>
            <a:fld id="{AD4C33A3-E4F2-4CCE-B2B4-CBF81ADD6D63}" type="datetime1">
              <a:rPr lang="pl-PL"/>
              <a:pPr lvl="0"/>
              <a:t>05.03.2025</a:t>
            </a:fld>
            <a:endParaRPr lang="pl-PL"/>
          </a:p>
        </p:txBody>
      </p:sp>
      <p:sp>
        <p:nvSpPr>
          <p:cNvPr id="4" name="Symbol zastępczy obrazu slajdu 3">
            <a:extLst>
              <a:ext uri="{FF2B5EF4-FFF2-40B4-BE49-F238E27FC236}">
                <a16:creationId xmlns:a16="http://schemas.microsoft.com/office/drawing/2014/main" xmlns="" id="{05EB1902-CC6E-23B0-9CE9-01D612597FA0}"/>
              </a:ext>
            </a:extLst>
          </p:cNvPr>
          <p:cNvSpPr>
            <a:spLocks noGrp="1" noRot="1" noChangeAspect="1"/>
          </p:cNvSpPr>
          <p:nvPr>
            <p:ph type="sldImg" idx="2"/>
          </p:nvPr>
        </p:nvSpPr>
        <p:spPr>
          <a:xfrm>
            <a:off x="1143000" y="685800"/>
            <a:ext cx="4572000" cy="3429000"/>
          </a:xfrm>
          <a:prstGeom prst="rect">
            <a:avLst/>
          </a:prstGeom>
          <a:noFill/>
          <a:ln w="12701">
            <a:solidFill>
              <a:srgbClr val="000000"/>
            </a:solidFill>
            <a:prstDash val="solid"/>
          </a:ln>
        </p:spPr>
      </p:sp>
      <p:sp>
        <p:nvSpPr>
          <p:cNvPr id="5" name="Symbol zastępczy notatek 4">
            <a:extLst>
              <a:ext uri="{FF2B5EF4-FFF2-40B4-BE49-F238E27FC236}">
                <a16:creationId xmlns:a16="http://schemas.microsoft.com/office/drawing/2014/main" xmlns="" id="{8F05AD4D-C529-8B99-9770-83A06D63A11D}"/>
              </a:ext>
            </a:extLst>
          </p:cNvPr>
          <p:cNvSpPr txBox="1">
            <a:spLocks noGrp="1"/>
          </p:cNvSpPr>
          <p:nvPr>
            <p:ph type="body" sz="quarter" idx="3"/>
          </p:nvPr>
        </p:nvSpPr>
        <p:spPr>
          <a:xfrm>
            <a:off x="685800" y="4343400"/>
            <a:ext cx="5486400" cy="4114800"/>
          </a:xfrm>
          <a:prstGeom prst="rect">
            <a:avLst/>
          </a:prstGeom>
          <a:noFill/>
          <a:ln>
            <a:noFill/>
          </a:ln>
        </p:spPr>
        <p:txBody>
          <a:bodyPr vert="horz" wrap="square" lIns="91440" tIns="45720" rIns="91440" bIns="45720" anchor="t" anchorCtr="0" compatLnSpc="1">
            <a:no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a:extLst>
              <a:ext uri="{FF2B5EF4-FFF2-40B4-BE49-F238E27FC236}">
                <a16:creationId xmlns:a16="http://schemas.microsoft.com/office/drawing/2014/main" xmlns="" id="{EB35AF3B-06FA-78EA-D3A0-8D2E2A0C591B}"/>
              </a:ext>
            </a:extLst>
          </p:cNvPr>
          <p:cNvSpPr txBox="1">
            <a:spLocks noGrp="1"/>
          </p:cNvSpPr>
          <p:nvPr>
            <p:ph type="ftr" sz="quarter" idx="4"/>
          </p:nvPr>
        </p:nvSpPr>
        <p:spPr>
          <a:xfrm>
            <a:off x="0" y="8685208"/>
            <a:ext cx="2971800" cy="457200"/>
          </a:xfrm>
          <a:prstGeom prst="rect">
            <a:avLst/>
          </a:prstGeom>
          <a:noFill/>
          <a:ln>
            <a:noFill/>
          </a:ln>
        </p:spPr>
        <p:txBody>
          <a:bodyPr vert="horz" wrap="square" lIns="91440" tIns="45720" rIns="91440" bIns="45720" anchor="b" anchorCtr="0" compatLnSpc="1">
            <a:noAutofit/>
          </a:bodyPr>
          <a:lstStyle>
            <a:lvl1pPr marL="0" marR="0" lvl="0" indent="0" algn="l" defTabSz="914400" rtl="0" fontAlgn="auto" hangingPunct="1">
              <a:lnSpc>
                <a:spcPct val="100000"/>
              </a:lnSpc>
              <a:spcBef>
                <a:spcPts val="0"/>
              </a:spcBef>
              <a:spcAft>
                <a:spcPts val="0"/>
              </a:spcAft>
              <a:buNone/>
              <a:tabLst/>
              <a:defRPr lang="pl-PL" sz="1200" b="0" i="0" u="none" strike="noStrike" kern="1200" cap="none" spc="0" baseline="0">
                <a:solidFill>
                  <a:srgbClr val="000000"/>
                </a:solidFill>
                <a:uFillTx/>
                <a:latin typeface="Calibri"/>
              </a:defRPr>
            </a:lvl1pPr>
          </a:lstStyle>
          <a:p>
            <a:pPr lvl="0"/>
            <a:endParaRPr lang="pl-PL"/>
          </a:p>
        </p:txBody>
      </p:sp>
      <p:sp>
        <p:nvSpPr>
          <p:cNvPr id="7" name="Symbol zastępczy numeru slajdu 6">
            <a:extLst>
              <a:ext uri="{FF2B5EF4-FFF2-40B4-BE49-F238E27FC236}">
                <a16:creationId xmlns:a16="http://schemas.microsoft.com/office/drawing/2014/main" xmlns="" id="{1F1EBDB1-EA81-9DB9-35A4-58EAE219E30A}"/>
              </a:ext>
            </a:extLst>
          </p:cNvPr>
          <p:cNvSpPr txBox="1">
            <a:spLocks noGrp="1"/>
          </p:cNvSpPr>
          <p:nvPr>
            <p:ph type="sldNum" sz="quarter" idx="5"/>
          </p:nvPr>
        </p:nvSpPr>
        <p:spPr>
          <a:xfrm>
            <a:off x="3884608" y="8685208"/>
            <a:ext cx="2971800" cy="457200"/>
          </a:xfrm>
          <a:prstGeom prst="rect">
            <a:avLst/>
          </a:prstGeom>
          <a:noFill/>
          <a:ln>
            <a:noFill/>
          </a:ln>
        </p:spPr>
        <p:txBody>
          <a:bodyPr vert="horz" wrap="square" lIns="91440" tIns="45720" rIns="91440" bIns="45720" anchor="b" anchorCtr="0" compatLnSpc="1">
            <a:noAutofit/>
          </a:bodyPr>
          <a:lstStyle>
            <a:lvl1pPr marL="0" marR="0" lvl="0" indent="0" algn="r" defTabSz="914400" rtl="0" fontAlgn="auto" hangingPunct="1">
              <a:lnSpc>
                <a:spcPct val="100000"/>
              </a:lnSpc>
              <a:spcBef>
                <a:spcPts val="0"/>
              </a:spcBef>
              <a:spcAft>
                <a:spcPts val="0"/>
              </a:spcAft>
              <a:buNone/>
              <a:tabLst/>
              <a:defRPr lang="pl-PL" sz="1200" b="0" i="0" u="none" strike="noStrike" kern="1200" cap="none" spc="0" baseline="0">
                <a:solidFill>
                  <a:srgbClr val="000000"/>
                </a:solidFill>
                <a:uFillTx/>
                <a:latin typeface="Calibri"/>
              </a:defRPr>
            </a:lvl1pPr>
          </a:lstStyle>
          <a:p>
            <a:pPr lvl="0"/>
            <a:fld id="{C32465E7-DCAB-4119-8DDE-0D911DBE9695}" type="slidenum">
              <a:t>‹#›</a:t>
            </a:fld>
            <a:endParaRPr lang="pl-PL"/>
          </a:p>
        </p:txBody>
      </p:sp>
    </p:spTree>
    <p:extLst>
      <p:ext uri="{BB962C8B-B14F-4D97-AF65-F5344CB8AC3E}">
        <p14:creationId xmlns:p14="http://schemas.microsoft.com/office/powerpoint/2010/main" val="1063613711"/>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0"/>
      </a:spcBef>
      <a:spcAft>
        <a:spcPts val="0"/>
      </a:spcAft>
      <a:buNone/>
      <a:tabLst/>
      <a:defRPr lang="pl-PL" sz="1200" b="0" i="0" u="none" strike="noStrike" kern="1200" cap="none" spc="0" baseline="0">
        <a:solidFill>
          <a:srgbClr val="000000"/>
        </a:solidFill>
        <a:uFillTx/>
        <a:latin typeface="Calibri"/>
      </a:defRPr>
    </a:lvl1pPr>
    <a:lvl2pPr marL="457200" marR="0" lvl="1" indent="0" algn="l" defTabSz="914400" rtl="0" fontAlgn="auto" hangingPunct="1">
      <a:lnSpc>
        <a:spcPct val="100000"/>
      </a:lnSpc>
      <a:spcBef>
        <a:spcPts val="0"/>
      </a:spcBef>
      <a:spcAft>
        <a:spcPts val="0"/>
      </a:spcAft>
      <a:buNone/>
      <a:tabLst/>
      <a:defRPr lang="pl-PL" sz="1200" b="0" i="0" u="none" strike="noStrike" kern="1200" cap="none" spc="0" baseline="0">
        <a:solidFill>
          <a:srgbClr val="000000"/>
        </a:solidFill>
        <a:uFillTx/>
        <a:latin typeface="Calibri"/>
      </a:defRPr>
    </a:lvl2pPr>
    <a:lvl3pPr marL="914400" marR="0" lvl="2" indent="0" algn="l" defTabSz="914400" rtl="0" fontAlgn="auto" hangingPunct="1">
      <a:lnSpc>
        <a:spcPct val="100000"/>
      </a:lnSpc>
      <a:spcBef>
        <a:spcPts val="0"/>
      </a:spcBef>
      <a:spcAft>
        <a:spcPts val="0"/>
      </a:spcAft>
      <a:buNone/>
      <a:tabLst/>
      <a:defRPr lang="pl-PL" sz="1200" b="0" i="0" u="none" strike="noStrike" kern="1200" cap="none" spc="0" baseline="0">
        <a:solidFill>
          <a:srgbClr val="000000"/>
        </a:solidFill>
        <a:uFillTx/>
        <a:latin typeface="Calibri"/>
      </a:defRPr>
    </a:lvl3pPr>
    <a:lvl4pPr marL="1371600" marR="0" lvl="3" indent="0" algn="l" defTabSz="914400" rtl="0" fontAlgn="auto" hangingPunct="1">
      <a:lnSpc>
        <a:spcPct val="100000"/>
      </a:lnSpc>
      <a:spcBef>
        <a:spcPts val="0"/>
      </a:spcBef>
      <a:spcAft>
        <a:spcPts val="0"/>
      </a:spcAft>
      <a:buNone/>
      <a:tabLst/>
      <a:defRPr lang="pl-PL" sz="1200" b="0" i="0" u="none" strike="noStrike" kern="1200" cap="none" spc="0" baseline="0">
        <a:solidFill>
          <a:srgbClr val="000000"/>
        </a:solidFill>
        <a:uFillTx/>
        <a:latin typeface="Calibri"/>
      </a:defRPr>
    </a:lvl4pPr>
    <a:lvl5pPr marL="1828800" marR="0" lvl="4" indent="0" algn="l" defTabSz="914400" rtl="0" fontAlgn="auto" hangingPunct="1">
      <a:lnSpc>
        <a:spcPct val="100000"/>
      </a:lnSpc>
      <a:spcBef>
        <a:spcPts val="0"/>
      </a:spcBef>
      <a:spcAft>
        <a:spcPts val="0"/>
      </a:spcAft>
      <a:buNone/>
      <a:tabLst/>
      <a:defRPr lang="pl-PL" sz="1200" b="0" i="0" u="none" strike="noStrike" kern="1200" cap="none" spc="0" baseline="0">
        <a:solidFill>
          <a:srgbClr val="000000"/>
        </a:solidFill>
        <a:uFillTx/>
        <a:latin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xmlns="" id="{06897ABA-E5DA-24C7-5CD5-279D1A64F3A4}"/>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xmlns="" id="{36B07C07-41D9-0217-5B96-8E165CB3BD86}"/>
              </a:ext>
            </a:extLst>
          </p:cNvPr>
          <p:cNvSpPr txBox="1">
            <a:spLocks noGrp="1"/>
          </p:cNvSpPr>
          <p:nvPr>
            <p:ph type="body" sz="quarter" idx="1"/>
          </p:nvPr>
        </p:nvSpPr>
        <p:spPr/>
        <p:txBody>
          <a:bodyPr/>
          <a:lstStyle/>
          <a:p>
            <a:endParaRPr lang="pl-PL"/>
          </a:p>
        </p:txBody>
      </p:sp>
      <p:sp>
        <p:nvSpPr>
          <p:cNvPr id="4" name="Symbol zastępczy numeru slajdu 3">
            <a:extLst>
              <a:ext uri="{FF2B5EF4-FFF2-40B4-BE49-F238E27FC236}">
                <a16:creationId xmlns:a16="http://schemas.microsoft.com/office/drawing/2014/main" xmlns="" id="{DC989CC5-A08F-D8DB-1B40-B64B2BD58389}"/>
              </a:ext>
            </a:extLst>
          </p:cNvPr>
          <p:cNvSpPr txBox="1"/>
          <p:nvPr/>
        </p:nvSpPr>
        <p:spPr>
          <a:xfrm>
            <a:off x="3884608" y="8685208"/>
            <a:ext cx="2971800" cy="457200"/>
          </a:xfrm>
          <a:prstGeom prst="rect">
            <a:avLst/>
          </a:prstGeom>
          <a:noFill/>
          <a:ln>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9457DBE-7598-4759-8247-755B5BA5401D}" type="slidenum">
              <a:t>1</a:t>
            </a:fld>
            <a:endParaRPr lang="pl-PL" sz="1200" b="0" i="0" u="none" strike="noStrike" kern="1200" cap="none" spc="0" baseline="0">
              <a:solidFill>
                <a:srgbClr val="000000"/>
              </a:solidFill>
              <a:uFillTx/>
              <a:latin typeface="Calibri"/>
            </a:endParaRPr>
          </a:p>
        </p:txBody>
      </p:sp>
      <p:sp>
        <p:nvSpPr>
          <p:cNvPr id="5" name="Symbol zastępczy nagłówka 4">
            <a:extLst>
              <a:ext uri="{FF2B5EF4-FFF2-40B4-BE49-F238E27FC236}">
                <a16:creationId xmlns:a16="http://schemas.microsoft.com/office/drawing/2014/main" xmlns="" id="{D3F94EDB-534F-9365-5E6D-1904DBBDF885}"/>
              </a:ext>
            </a:extLst>
          </p:cNvPr>
          <p:cNvSpPr txBox="1"/>
          <p:nvPr/>
        </p:nvSpPr>
        <p:spPr>
          <a:xfrm>
            <a:off x="0" y="0"/>
            <a:ext cx="2971800" cy="457200"/>
          </a:xfrm>
          <a:prstGeom prst="rect">
            <a:avLst/>
          </a:prstGeom>
          <a:noFill/>
          <a:ln>
            <a:noFill/>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200" b="0" i="0" u="none" strike="noStrike" kern="1200" cap="none" spc="0" baseline="0">
              <a:solidFill>
                <a:srgbClr val="000000"/>
              </a:solidFill>
              <a:uFillTx/>
              <a:latin typeface="Calibri"/>
            </a:endParaRPr>
          </a:p>
        </p:txBody>
      </p:sp>
      <p:sp>
        <p:nvSpPr>
          <p:cNvPr id="6" name="Symbol zastępczy stopki 5">
            <a:extLst>
              <a:ext uri="{FF2B5EF4-FFF2-40B4-BE49-F238E27FC236}">
                <a16:creationId xmlns:a16="http://schemas.microsoft.com/office/drawing/2014/main" xmlns="" id="{64CB9062-9DDA-A562-4C05-C903D4387093}"/>
              </a:ext>
            </a:extLst>
          </p:cNvPr>
          <p:cNvSpPr txBox="1"/>
          <p:nvPr/>
        </p:nvSpPr>
        <p:spPr>
          <a:xfrm>
            <a:off x="0" y="8685208"/>
            <a:ext cx="2971800" cy="457200"/>
          </a:xfrm>
          <a:prstGeom prst="rect">
            <a:avLst/>
          </a:prstGeom>
          <a:noFill/>
          <a:ln>
            <a:noFill/>
          </a:ln>
        </p:spPr>
        <p:txBody>
          <a:bodyPr vert="horz" wrap="square" lIns="91440" tIns="45720" rIns="91440" bIns="45720" anchor="b"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200" b="0" i="0" u="none" strike="noStrike" kern="1200" cap="none" spc="0" baseline="0">
              <a:solidFill>
                <a:srgbClr val="000000"/>
              </a:solidFill>
              <a:uFillTx/>
              <a:latin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A799509C-B421-DBDD-27B1-D52530D53C5E}"/>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xmlns="" id="{F667714F-DFD5-DB42-5476-F24CF2543632}"/>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xmlns="" id="{C441DDBC-D41B-1AB1-A5EA-0FE4B6AA5A9B}"/>
              </a:ext>
            </a:extLst>
          </p:cNvPr>
          <p:cNvSpPr txBox="1">
            <a:spLocks noGrp="1"/>
          </p:cNvSpPr>
          <p:nvPr>
            <p:ph type="body" sz="quarter" idx="1"/>
          </p:nvPr>
        </p:nvSpPr>
        <p:spPr/>
        <p:txBody>
          <a:bodyPr/>
          <a:lstStyle/>
          <a:p>
            <a:endParaRPr lang="pl-PL"/>
          </a:p>
        </p:txBody>
      </p:sp>
      <p:sp>
        <p:nvSpPr>
          <p:cNvPr id="4" name="Symbol zastępczy nagłówka 3">
            <a:extLst>
              <a:ext uri="{FF2B5EF4-FFF2-40B4-BE49-F238E27FC236}">
                <a16:creationId xmlns:a16="http://schemas.microsoft.com/office/drawing/2014/main" xmlns="" id="{8A301D5A-A8FF-5963-7864-1B83BDF623C9}"/>
              </a:ext>
            </a:extLst>
          </p:cNvPr>
          <p:cNvSpPr txBox="1"/>
          <p:nvPr/>
        </p:nvSpPr>
        <p:spPr>
          <a:xfrm>
            <a:off x="0" y="0"/>
            <a:ext cx="2971800" cy="457200"/>
          </a:xfrm>
          <a:prstGeom prst="rect">
            <a:avLst/>
          </a:prstGeom>
          <a:noFill/>
          <a:ln>
            <a:noFill/>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200" b="0" i="0" u="none" strike="noStrike" kern="1200" cap="none" spc="0" baseline="0">
              <a:solidFill>
                <a:srgbClr val="000000"/>
              </a:solidFill>
              <a:uFillTx/>
              <a:latin typeface="Calibri"/>
            </a:endParaRPr>
          </a:p>
        </p:txBody>
      </p:sp>
      <p:sp>
        <p:nvSpPr>
          <p:cNvPr id="5" name="Symbol zastępczy numeru slajdu 4">
            <a:extLst>
              <a:ext uri="{FF2B5EF4-FFF2-40B4-BE49-F238E27FC236}">
                <a16:creationId xmlns:a16="http://schemas.microsoft.com/office/drawing/2014/main" xmlns="" id="{128902EC-ABE7-453F-8D88-B08747DBF36A}"/>
              </a:ext>
            </a:extLst>
          </p:cNvPr>
          <p:cNvSpPr txBox="1"/>
          <p:nvPr/>
        </p:nvSpPr>
        <p:spPr>
          <a:xfrm>
            <a:off x="3884608" y="8685208"/>
            <a:ext cx="2971800" cy="457200"/>
          </a:xfrm>
          <a:prstGeom prst="rect">
            <a:avLst/>
          </a:prstGeom>
          <a:noFill/>
          <a:ln>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87C7490-5933-4FCE-807E-006FA17735E7}" type="slidenum">
              <a:t>10</a:t>
            </a:fld>
            <a:endParaRPr lang="pl-PL" sz="1200" b="0" i="0" u="none" strike="noStrike" kern="1200" cap="none" spc="0" baseline="0">
              <a:solidFill>
                <a:srgbClr val="000000"/>
              </a:solidFill>
              <a:uFillTx/>
              <a:latin typeface="Calibri"/>
            </a:endParaRPr>
          </a:p>
        </p:txBody>
      </p:sp>
      <p:sp>
        <p:nvSpPr>
          <p:cNvPr id="6" name="Symbol zastępczy stopki 5">
            <a:extLst>
              <a:ext uri="{FF2B5EF4-FFF2-40B4-BE49-F238E27FC236}">
                <a16:creationId xmlns:a16="http://schemas.microsoft.com/office/drawing/2014/main" xmlns="" id="{4A63DE16-4161-A822-71F8-AEE25BA10B2B}"/>
              </a:ext>
            </a:extLst>
          </p:cNvPr>
          <p:cNvSpPr txBox="1"/>
          <p:nvPr/>
        </p:nvSpPr>
        <p:spPr>
          <a:xfrm>
            <a:off x="0" y="8685208"/>
            <a:ext cx="2971800" cy="457200"/>
          </a:xfrm>
          <a:prstGeom prst="rect">
            <a:avLst/>
          </a:prstGeom>
          <a:noFill/>
          <a:ln>
            <a:noFill/>
          </a:ln>
        </p:spPr>
        <p:txBody>
          <a:bodyPr vert="horz" wrap="square" lIns="91440" tIns="45720" rIns="91440" bIns="45720" anchor="b"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28564014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F8B71D24-CB02-85F9-0CEE-1E91B52E151E}"/>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xmlns="" id="{D2BB03DF-B5F9-BDB2-622E-4773FE2AF739}"/>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xmlns="" id="{4C0C8C33-9B3A-10E1-9DAC-0A497FE4A96B}"/>
              </a:ext>
            </a:extLst>
          </p:cNvPr>
          <p:cNvSpPr txBox="1">
            <a:spLocks noGrp="1"/>
          </p:cNvSpPr>
          <p:nvPr>
            <p:ph type="body" sz="quarter" idx="1"/>
          </p:nvPr>
        </p:nvSpPr>
        <p:spPr/>
        <p:txBody>
          <a:bodyPr/>
          <a:lstStyle/>
          <a:p>
            <a:endParaRPr lang="pl-PL"/>
          </a:p>
        </p:txBody>
      </p:sp>
      <p:sp>
        <p:nvSpPr>
          <p:cNvPr id="4" name="Symbol zastępczy nagłówka 3">
            <a:extLst>
              <a:ext uri="{FF2B5EF4-FFF2-40B4-BE49-F238E27FC236}">
                <a16:creationId xmlns:a16="http://schemas.microsoft.com/office/drawing/2014/main" xmlns="" id="{2ACFA6D0-826B-EE8E-3291-84C257CF955B}"/>
              </a:ext>
            </a:extLst>
          </p:cNvPr>
          <p:cNvSpPr txBox="1"/>
          <p:nvPr/>
        </p:nvSpPr>
        <p:spPr>
          <a:xfrm>
            <a:off x="0" y="0"/>
            <a:ext cx="2971800" cy="457200"/>
          </a:xfrm>
          <a:prstGeom prst="rect">
            <a:avLst/>
          </a:prstGeom>
          <a:noFill/>
          <a:ln>
            <a:noFill/>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200" b="0" i="0" u="none" strike="noStrike" kern="1200" cap="none" spc="0" baseline="0">
              <a:solidFill>
                <a:srgbClr val="000000"/>
              </a:solidFill>
              <a:uFillTx/>
              <a:latin typeface="Calibri"/>
            </a:endParaRPr>
          </a:p>
        </p:txBody>
      </p:sp>
      <p:sp>
        <p:nvSpPr>
          <p:cNvPr id="5" name="Symbol zastępczy numeru slajdu 4">
            <a:extLst>
              <a:ext uri="{FF2B5EF4-FFF2-40B4-BE49-F238E27FC236}">
                <a16:creationId xmlns:a16="http://schemas.microsoft.com/office/drawing/2014/main" xmlns="" id="{2CDEB940-261F-B95E-BDFF-E2DBB6BE7915}"/>
              </a:ext>
            </a:extLst>
          </p:cNvPr>
          <p:cNvSpPr txBox="1"/>
          <p:nvPr/>
        </p:nvSpPr>
        <p:spPr>
          <a:xfrm>
            <a:off x="3884608" y="8685208"/>
            <a:ext cx="2971800" cy="457200"/>
          </a:xfrm>
          <a:prstGeom prst="rect">
            <a:avLst/>
          </a:prstGeom>
          <a:noFill/>
          <a:ln>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87C7490-5933-4FCE-807E-006FA17735E7}" type="slidenum">
              <a:t>11</a:t>
            </a:fld>
            <a:endParaRPr lang="pl-PL" sz="1200" b="0" i="0" u="none" strike="noStrike" kern="1200" cap="none" spc="0" baseline="0">
              <a:solidFill>
                <a:srgbClr val="000000"/>
              </a:solidFill>
              <a:uFillTx/>
              <a:latin typeface="Calibri"/>
            </a:endParaRPr>
          </a:p>
        </p:txBody>
      </p:sp>
      <p:sp>
        <p:nvSpPr>
          <p:cNvPr id="6" name="Symbol zastępczy stopki 5">
            <a:extLst>
              <a:ext uri="{FF2B5EF4-FFF2-40B4-BE49-F238E27FC236}">
                <a16:creationId xmlns:a16="http://schemas.microsoft.com/office/drawing/2014/main" xmlns="" id="{DD50B283-8EF1-B4CD-0C1B-A9E68EC33B78}"/>
              </a:ext>
            </a:extLst>
          </p:cNvPr>
          <p:cNvSpPr txBox="1"/>
          <p:nvPr/>
        </p:nvSpPr>
        <p:spPr>
          <a:xfrm>
            <a:off x="0" y="8685208"/>
            <a:ext cx="2971800" cy="457200"/>
          </a:xfrm>
          <a:prstGeom prst="rect">
            <a:avLst/>
          </a:prstGeom>
          <a:noFill/>
          <a:ln>
            <a:noFill/>
          </a:ln>
        </p:spPr>
        <p:txBody>
          <a:bodyPr vert="horz" wrap="square" lIns="91440" tIns="45720" rIns="91440" bIns="45720" anchor="b"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9339162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5D0CE650-67D8-26E0-A0EA-E03A595A4E95}"/>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xmlns="" id="{2C55A8C1-04FC-C7F7-C226-ACD26EA8A118}"/>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xmlns="" id="{C5078CE8-3926-5815-B4EE-0F2951C548B1}"/>
              </a:ext>
            </a:extLst>
          </p:cNvPr>
          <p:cNvSpPr txBox="1">
            <a:spLocks noGrp="1"/>
          </p:cNvSpPr>
          <p:nvPr>
            <p:ph type="body" sz="quarter" idx="1"/>
          </p:nvPr>
        </p:nvSpPr>
        <p:spPr/>
        <p:txBody>
          <a:bodyPr/>
          <a:lstStyle/>
          <a:p>
            <a:endParaRPr lang="pl-PL"/>
          </a:p>
        </p:txBody>
      </p:sp>
      <p:sp>
        <p:nvSpPr>
          <p:cNvPr id="4" name="Symbol zastępczy nagłówka 3">
            <a:extLst>
              <a:ext uri="{FF2B5EF4-FFF2-40B4-BE49-F238E27FC236}">
                <a16:creationId xmlns:a16="http://schemas.microsoft.com/office/drawing/2014/main" xmlns="" id="{42E93765-F8FD-120D-F088-0C4143EC3D6D}"/>
              </a:ext>
            </a:extLst>
          </p:cNvPr>
          <p:cNvSpPr txBox="1"/>
          <p:nvPr/>
        </p:nvSpPr>
        <p:spPr>
          <a:xfrm>
            <a:off x="0" y="0"/>
            <a:ext cx="2971800" cy="457200"/>
          </a:xfrm>
          <a:prstGeom prst="rect">
            <a:avLst/>
          </a:prstGeom>
          <a:noFill/>
          <a:ln>
            <a:noFill/>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200" b="0" i="0" u="none" strike="noStrike" kern="1200" cap="none" spc="0" baseline="0">
              <a:solidFill>
                <a:srgbClr val="000000"/>
              </a:solidFill>
              <a:uFillTx/>
              <a:latin typeface="Calibri"/>
            </a:endParaRPr>
          </a:p>
        </p:txBody>
      </p:sp>
      <p:sp>
        <p:nvSpPr>
          <p:cNvPr id="5" name="Symbol zastępczy numeru slajdu 4">
            <a:extLst>
              <a:ext uri="{FF2B5EF4-FFF2-40B4-BE49-F238E27FC236}">
                <a16:creationId xmlns:a16="http://schemas.microsoft.com/office/drawing/2014/main" xmlns="" id="{F8E0FF59-EBAF-5E30-2325-F3D88AD6C655}"/>
              </a:ext>
            </a:extLst>
          </p:cNvPr>
          <p:cNvSpPr txBox="1"/>
          <p:nvPr/>
        </p:nvSpPr>
        <p:spPr>
          <a:xfrm>
            <a:off x="3884608" y="8685208"/>
            <a:ext cx="2971800" cy="457200"/>
          </a:xfrm>
          <a:prstGeom prst="rect">
            <a:avLst/>
          </a:prstGeom>
          <a:noFill/>
          <a:ln>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87C7490-5933-4FCE-807E-006FA17735E7}" type="slidenum">
              <a:t>12</a:t>
            </a:fld>
            <a:endParaRPr lang="pl-PL" sz="1200" b="0" i="0" u="none" strike="noStrike" kern="1200" cap="none" spc="0" baseline="0">
              <a:solidFill>
                <a:srgbClr val="000000"/>
              </a:solidFill>
              <a:uFillTx/>
              <a:latin typeface="Calibri"/>
            </a:endParaRPr>
          </a:p>
        </p:txBody>
      </p:sp>
      <p:sp>
        <p:nvSpPr>
          <p:cNvPr id="6" name="Symbol zastępczy stopki 5">
            <a:extLst>
              <a:ext uri="{FF2B5EF4-FFF2-40B4-BE49-F238E27FC236}">
                <a16:creationId xmlns:a16="http://schemas.microsoft.com/office/drawing/2014/main" xmlns="" id="{B46DA841-54DE-8B38-DC7A-7154711641B2}"/>
              </a:ext>
            </a:extLst>
          </p:cNvPr>
          <p:cNvSpPr txBox="1"/>
          <p:nvPr/>
        </p:nvSpPr>
        <p:spPr>
          <a:xfrm>
            <a:off x="0" y="8685208"/>
            <a:ext cx="2971800" cy="457200"/>
          </a:xfrm>
          <a:prstGeom prst="rect">
            <a:avLst/>
          </a:prstGeom>
          <a:noFill/>
          <a:ln>
            <a:noFill/>
          </a:ln>
        </p:spPr>
        <p:txBody>
          <a:bodyPr vert="horz" wrap="square" lIns="91440" tIns="45720" rIns="91440" bIns="45720" anchor="b"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30098333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5A74ACB0-67C2-ADB5-02D4-22376C05151C}"/>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xmlns="" id="{A595F207-721F-2772-02BC-C0EBB89A1B9A}"/>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xmlns="" id="{0BB1F157-E3EC-3B5F-0025-86F568D1D199}"/>
              </a:ext>
            </a:extLst>
          </p:cNvPr>
          <p:cNvSpPr txBox="1">
            <a:spLocks noGrp="1"/>
          </p:cNvSpPr>
          <p:nvPr>
            <p:ph type="body" sz="quarter" idx="1"/>
          </p:nvPr>
        </p:nvSpPr>
        <p:spPr/>
        <p:txBody>
          <a:bodyPr/>
          <a:lstStyle/>
          <a:p>
            <a:endParaRPr lang="pl-PL"/>
          </a:p>
        </p:txBody>
      </p:sp>
      <p:sp>
        <p:nvSpPr>
          <p:cNvPr id="4" name="Symbol zastępczy nagłówka 3">
            <a:extLst>
              <a:ext uri="{FF2B5EF4-FFF2-40B4-BE49-F238E27FC236}">
                <a16:creationId xmlns:a16="http://schemas.microsoft.com/office/drawing/2014/main" xmlns="" id="{AC8FE4AA-207B-28DC-1454-B99AB9FB4171}"/>
              </a:ext>
            </a:extLst>
          </p:cNvPr>
          <p:cNvSpPr txBox="1"/>
          <p:nvPr/>
        </p:nvSpPr>
        <p:spPr>
          <a:xfrm>
            <a:off x="0" y="0"/>
            <a:ext cx="2971800" cy="457200"/>
          </a:xfrm>
          <a:prstGeom prst="rect">
            <a:avLst/>
          </a:prstGeom>
          <a:noFill/>
          <a:ln>
            <a:noFill/>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200" b="0" i="0" u="none" strike="noStrike" kern="1200" cap="none" spc="0" baseline="0">
              <a:solidFill>
                <a:srgbClr val="000000"/>
              </a:solidFill>
              <a:uFillTx/>
              <a:latin typeface="Calibri"/>
            </a:endParaRPr>
          </a:p>
        </p:txBody>
      </p:sp>
      <p:sp>
        <p:nvSpPr>
          <p:cNvPr id="5" name="Symbol zastępczy numeru slajdu 4">
            <a:extLst>
              <a:ext uri="{FF2B5EF4-FFF2-40B4-BE49-F238E27FC236}">
                <a16:creationId xmlns:a16="http://schemas.microsoft.com/office/drawing/2014/main" xmlns="" id="{D6458E4E-AD3A-5AB5-3225-12BD555F178D}"/>
              </a:ext>
            </a:extLst>
          </p:cNvPr>
          <p:cNvSpPr txBox="1"/>
          <p:nvPr/>
        </p:nvSpPr>
        <p:spPr>
          <a:xfrm>
            <a:off x="3884608" y="8685208"/>
            <a:ext cx="2971800" cy="457200"/>
          </a:xfrm>
          <a:prstGeom prst="rect">
            <a:avLst/>
          </a:prstGeom>
          <a:noFill/>
          <a:ln>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87C7490-5933-4FCE-807E-006FA17735E7}" type="slidenum">
              <a:t>13</a:t>
            </a:fld>
            <a:endParaRPr lang="pl-PL" sz="1200" b="0" i="0" u="none" strike="noStrike" kern="1200" cap="none" spc="0" baseline="0">
              <a:solidFill>
                <a:srgbClr val="000000"/>
              </a:solidFill>
              <a:uFillTx/>
              <a:latin typeface="Calibri"/>
            </a:endParaRPr>
          </a:p>
        </p:txBody>
      </p:sp>
      <p:sp>
        <p:nvSpPr>
          <p:cNvPr id="6" name="Symbol zastępczy stopki 5">
            <a:extLst>
              <a:ext uri="{FF2B5EF4-FFF2-40B4-BE49-F238E27FC236}">
                <a16:creationId xmlns:a16="http://schemas.microsoft.com/office/drawing/2014/main" xmlns="" id="{4808BDDB-BF0D-A29B-D603-0BEACEF5EF84}"/>
              </a:ext>
            </a:extLst>
          </p:cNvPr>
          <p:cNvSpPr txBox="1"/>
          <p:nvPr/>
        </p:nvSpPr>
        <p:spPr>
          <a:xfrm>
            <a:off x="0" y="8685208"/>
            <a:ext cx="2971800" cy="457200"/>
          </a:xfrm>
          <a:prstGeom prst="rect">
            <a:avLst/>
          </a:prstGeom>
          <a:noFill/>
          <a:ln>
            <a:noFill/>
          </a:ln>
        </p:spPr>
        <p:txBody>
          <a:bodyPr vert="horz" wrap="square" lIns="91440" tIns="45720" rIns="91440" bIns="45720" anchor="b"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1305389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D98F31E6-8547-BE63-E539-8AAC3D79298F}"/>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xmlns="" id="{6F44A1F7-1DB9-7DF2-6F0E-A478518EBEBA}"/>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xmlns="" id="{D9288473-5CB5-ADBF-4C93-A48F8D922661}"/>
              </a:ext>
            </a:extLst>
          </p:cNvPr>
          <p:cNvSpPr txBox="1">
            <a:spLocks noGrp="1"/>
          </p:cNvSpPr>
          <p:nvPr>
            <p:ph type="body" sz="quarter" idx="1"/>
          </p:nvPr>
        </p:nvSpPr>
        <p:spPr/>
        <p:txBody>
          <a:bodyPr/>
          <a:lstStyle/>
          <a:p>
            <a:endParaRPr lang="pl-PL"/>
          </a:p>
        </p:txBody>
      </p:sp>
      <p:sp>
        <p:nvSpPr>
          <p:cNvPr id="4" name="Symbol zastępczy nagłówka 3">
            <a:extLst>
              <a:ext uri="{FF2B5EF4-FFF2-40B4-BE49-F238E27FC236}">
                <a16:creationId xmlns:a16="http://schemas.microsoft.com/office/drawing/2014/main" xmlns="" id="{927178AB-0B0F-9AEB-CC84-36F9ED11CF82}"/>
              </a:ext>
            </a:extLst>
          </p:cNvPr>
          <p:cNvSpPr txBox="1"/>
          <p:nvPr/>
        </p:nvSpPr>
        <p:spPr>
          <a:xfrm>
            <a:off x="0" y="0"/>
            <a:ext cx="2971800" cy="457200"/>
          </a:xfrm>
          <a:prstGeom prst="rect">
            <a:avLst/>
          </a:prstGeom>
          <a:noFill/>
          <a:ln>
            <a:noFill/>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200" b="0" i="0" u="none" strike="noStrike" kern="1200" cap="none" spc="0" baseline="0">
              <a:solidFill>
                <a:srgbClr val="000000"/>
              </a:solidFill>
              <a:uFillTx/>
              <a:latin typeface="Calibri"/>
            </a:endParaRPr>
          </a:p>
        </p:txBody>
      </p:sp>
      <p:sp>
        <p:nvSpPr>
          <p:cNvPr id="5" name="Symbol zastępczy numeru slajdu 4">
            <a:extLst>
              <a:ext uri="{FF2B5EF4-FFF2-40B4-BE49-F238E27FC236}">
                <a16:creationId xmlns:a16="http://schemas.microsoft.com/office/drawing/2014/main" xmlns="" id="{DF6C69F7-81E0-9B0F-25AE-5FBEF0E2CAC6}"/>
              </a:ext>
            </a:extLst>
          </p:cNvPr>
          <p:cNvSpPr txBox="1"/>
          <p:nvPr/>
        </p:nvSpPr>
        <p:spPr>
          <a:xfrm>
            <a:off x="3884608" y="8685208"/>
            <a:ext cx="2971800" cy="457200"/>
          </a:xfrm>
          <a:prstGeom prst="rect">
            <a:avLst/>
          </a:prstGeom>
          <a:noFill/>
          <a:ln>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87C7490-5933-4FCE-807E-006FA17735E7}" type="slidenum">
              <a:t>14</a:t>
            </a:fld>
            <a:endParaRPr lang="pl-PL" sz="1200" b="0" i="0" u="none" strike="noStrike" kern="1200" cap="none" spc="0" baseline="0">
              <a:solidFill>
                <a:srgbClr val="000000"/>
              </a:solidFill>
              <a:uFillTx/>
              <a:latin typeface="Calibri"/>
            </a:endParaRPr>
          </a:p>
        </p:txBody>
      </p:sp>
      <p:sp>
        <p:nvSpPr>
          <p:cNvPr id="6" name="Symbol zastępczy stopki 5">
            <a:extLst>
              <a:ext uri="{FF2B5EF4-FFF2-40B4-BE49-F238E27FC236}">
                <a16:creationId xmlns:a16="http://schemas.microsoft.com/office/drawing/2014/main" xmlns="" id="{481A088F-FC8D-ADD5-A21C-6356C705816B}"/>
              </a:ext>
            </a:extLst>
          </p:cNvPr>
          <p:cNvSpPr txBox="1"/>
          <p:nvPr/>
        </p:nvSpPr>
        <p:spPr>
          <a:xfrm>
            <a:off x="0" y="8685208"/>
            <a:ext cx="2971800" cy="457200"/>
          </a:xfrm>
          <a:prstGeom prst="rect">
            <a:avLst/>
          </a:prstGeom>
          <a:noFill/>
          <a:ln>
            <a:noFill/>
          </a:ln>
        </p:spPr>
        <p:txBody>
          <a:bodyPr vert="horz" wrap="square" lIns="91440" tIns="45720" rIns="91440" bIns="45720" anchor="b"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37670562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EC77A70E-2141-DCEF-9D42-6E787FD555A3}"/>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xmlns="" id="{F872575B-6B66-C5E2-04C4-2AE81142888F}"/>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xmlns="" id="{4FBFF8B4-8379-752E-5BF1-98304FEF2905}"/>
              </a:ext>
            </a:extLst>
          </p:cNvPr>
          <p:cNvSpPr txBox="1">
            <a:spLocks noGrp="1"/>
          </p:cNvSpPr>
          <p:nvPr>
            <p:ph type="body" sz="quarter" idx="1"/>
          </p:nvPr>
        </p:nvSpPr>
        <p:spPr/>
        <p:txBody>
          <a:bodyPr/>
          <a:lstStyle/>
          <a:p>
            <a:endParaRPr lang="pl-PL"/>
          </a:p>
        </p:txBody>
      </p:sp>
      <p:sp>
        <p:nvSpPr>
          <p:cNvPr id="4" name="Symbol zastępczy nagłówka 3">
            <a:extLst>
              <a:ext uri="{FF2B5EF4-FFF2-40B4-BE49-F238E27FC236}">
                <a16:creationId xmlns:a16="http://schemas.microsoft.com/office/drawing/2014/main" xmlns="" id="{6BECD976-7AF7-E994-0608-ED6952F543B1}"/>
              </a:ext>
            </a:extLst>
          </p:cNvPr>
          <p:cNvSpPr txBox="1"/>
          <p:nvPr/>
        </p:nvSpPr>
        <p:spPr>
          <a:xfrm>
            <a:off x="0" y="0"/>
            <a:ext cx="2971800" cy="457200"/>
          </a:xfrm>
          <a:prstGeom prst="rect">
            <a:avLst/>
          </a:prstGeom>
          <a:noFill/>
          <a:ln>
            <a:noFill/>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200" b="0" i="0" u="none" strike="noStrike" kern="1200" cap="none" spc="0" baseline="0">
              <a:solidFill>
                <a:srgbClr val="000000"/>
              </a:solidFill>
              <a:uFillTx/>
              <a:latin typeface="Calibri"/>
            </a:endParaRPr>
          </a:p>
        </p:txBody>
      </p:sp>
      <p:sp>
        <p:nvSpPr>
          <p:cNvPr id="5" name="Symbol zastępczy numeru slajdu 4">
            <a:extLst>
              <a:ext uri="{FF2B5EF4-FFF2-40B4-BE49-F238E27FC236}">
                <a16:creationId xmlns:a16="http://schemas.microsoft.com/office/drawing/2014/main" xmlns="" id="{C20B2335-4175-28B6-D811-9D0EE4E1AC63}"/>
              </a:ext>
            </a:extLst>
          </p:cNvPr>
          <p:cNvSpPr txBox="1"/>
          <p:nvPr/>
        </p:nvSpPr>
        <p:spPr>
          <a:xfrm>
            <a:off x="3884608" y="8685208"/>
            <a:ext cx="2971800" cy="457200"/>
          </a:xfrm>
          <a:prstGeom prst="rect">
            <a:avLst/>
          </a:prstGeom>
          <a:noFill/>
          <a:ln>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87C7490-5933-4FCE-807E-006FA17735E7}" type="slidenum">
              <a:t>15</a:t>
            </a:fld>
            <a:endParaRPr lang="pl-PL" sz="1200" b="0" i="0" u="none" strike="noStrike" kern="1200" cap="none" spc="0" baseline="0">
              <a:solidFill>
                <a:srgbClr val="000000"/>
              </a:solidFill>
              <a:uFillTx/>
              <a:latin typeface="Calibri"/>
            </a:endParaRPr>
          </a:p>
        </p:txBody>
      </p:sp>
      <p:sp>
        <p:nvSpPr>
          <p:cNvPr id="6" name="Symbol zastępczy stopki 5">
            <a:extLst>
              <a:ext uri="{FF2B5EF4-FFF2-40B4-BE49-F238E27FC236}">
                <a16:creationId xmlns:a16="http://schemas.microsoft.com/office/drawing/2014/main" xmlns="" id="{53ECE707-294C-1C46-DF38-7020ABF1AEC2}"/>
              </a:ext>
            </a:extLst>
          </p:cNvPr>
          <p:cNvSpPr txBox="1"/>
          <p:nvPr/>
        </p:nvSpPr>
        <p:spPr>
          <a:xfrm>
            <a:off x="0" y="8685208"/>
            <a:ext cx="2971800" cy="457200"/>
          </a:xfrm>
          <a:prstGeom prst="rect">
            <a:avLst/>
          </a:prstGeom>
          <a:noFill/>
          <a:ln>
            <a:noFill/>
          </a:ln>
        </p:spPr>
        <p:txBody>
          <a:bodyPr vert="horz" wrap="square" lIns="91440" tIns="45720" rIns="91440" bIns="45720" anchor="b"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9652035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3E02FE57-4F84-C767-4F3B-C113A34A7C85}"/>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xmlns="" id="{CE2A90E2-A4D7-C186-772F-D070115B756A}"/>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xmlns="" id="{F2CC8D86-60F4-5388-6258-E39B2CAC2572}"/>
              </a:ext>
            </a:extLst>
          </p:cNvPr>
          <p:cNvSpPr txBox="1">
            <a:spLocks noGrp="1"/>
          </p:cNvSpPr>
          <p:nvPr>
            <p:ph type="body" sz="quarter" idx="1"/>
          </p:nvPr>
        </p:nvSpPr>
        <p:spPr/>
        <p:txBody>
          <a:bodyPr/>
          <a:lstStyle/>
          <a:p>
            <a:endParaRPr lang="pl-PL"/>
          </a:p>
        </p:txBody>
      </p:sp>
      <p:sp>
        <p:nvSpPr>
          <p:cNvPr id="4" name="Symbol zastępczy nagłówka 3">
            <a:extLst>
              <a:ext uri="{FF2B5EF4-FFF2-40B4-BE49-F238E27FC236}">
                <a16:creationId xmlns:a16="http://schemas.microsoft.com/office/drawing/2014/main" xmlns="" id="{4E6DBF53-FB60-4885-7FE6-4C8649CB0BA7}"/>
              </a:ext>
            </a:extLst>
          </p:cNvPr>
          <p:cNvSpPr txBox="1"/>
          <p:nvPr/>
        </p:nvSpPr>
        <p:spPr>
          <a:xfrm>
            <a:off x="0" y="0"/>
            <a:ext cx="2971800" cy="457200"/>
          </a:xfrm>
          <a:prstGeom prst="rect">
            <a:avLst/>
          </a:prstGeom>
          <a:noFill/>
          <a:ln>
            <a:noFill/>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200" b="0" i="0" u="none" strike="noStrike" kern="1200" cap="none" spc="0" baseline="0">
              <a:solidFill>
                <a:srgbClr val="000000"/>
              </a:solidFill>
              <a:uFillTx/>
              <a:latin typeface="Calibri"/>
            </a:endParaRPr>
          </a:p>
        </p:txBody>
      </p:sp>
      <p:sp>
        <p:nvSpPr>
          <p:cNvPr id="5" name="Symbol zastępczy numeru slajdu 4">
            <a:extLst>
              <a:ext uri="{FF2B5EF4-FFF2-40B4-BE49-F238E27FC236}">
                <a16:creationId xmlns:a16="http://schemas.microsoft.com/office/drawing/2014/main" xmlns="" id="{8A3C4ED3-9104-8C11-B68C-60987109155D}"/>
              </a:ext>
            </a:extLst>
          </p:cNvPr>
          <p:cNvSpPr txBox="1"/>
          <p:nvPr/>
        </p:nvSpPr>
        <p:spPr>
          <a:xfrm>
            <a:off x="3884608" y="8685208"/>
            <a:ext cx="2971800" cy="457200"/>
          </a:xfrm>
          <a:prstGeom prst="rect">
            <a:avLst/>
          </a:prstGeom>
          <a:noFill/>
          <a:ln>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87C7490-5933-4FCE-807E-006FA17735E7}" type="slidenum">
              <a:t>16</a:t>
            </a:fld>
            <a:endParaRPr lang="pl-PL" sz="1200" b="0" i="0" u="none" strike="noStrike" kern="1200" cap="none" spc="0" baseline="0">
              <a:solidFill>
                <a:srgbClr val="000000"/>
              </a:solidFill>
              <a:uFillTx/>
              <a:latin typeface="Calibri"/>
            </a:endParaRPr>
          </a:p>
        </p:txBody>
      </p:sp>
      <p:sp>
        <p:nvSpPr>
          <p:cNvPr id="6" name="Symbol zastępczy stopki 5">
            <a:extLst>
              <a:ext uri="{FF2B5EF4-FFF2-40B4-BE49-F238E27FC236}">
                <a16:creationId xmlns:a16="http://schemas.microsoft.com/office/drawing/2014/main" xmlns="" id="{184E0292-3FF8-D234-3D6A-DF67D183EA3F}"/>
              </a:ext>
            </a:extLst>
          </p:cNvPr>
          <p:cNvSpPr txBox="1"/>
          <p:nvPr/>
        </p:nvSpPr>
        <p:spPr>
          <a:xfrm>
            <a:off x="0" y="8685208"/>
            <a:ext cx="2971800" cy="457200"/>
          </a:xfrm>
          <a:prstGeom prst="rect">
            <a:avLst/>
          </a:prstGeom>
          <a:noFill/>
          <a:ln>
            <a:noFill/>
          </a:ln>
        </p:spPr>
        <p:txBody>
          <a:bodyPr vert="horz" wrap="square" lIns="91440" tIns="45720" rIns="91440" bIns="45720" anchor="b"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198986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2B05A844-7E28-E560-9CE2-E5977CD4F3C6}"/>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xmlns="" id="{F57360AA-F088-67ED-1064-479BCAAA05D0}"/>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xmlns="" id="{F6B8547D-086C-F3CA-0E02-BC98B0F41913}"/>
              </a:ext>
            </a:extLst>
          </p:cNvPr>
          <p:cNvSpPr txBox="1">
            <a:spLocks noGrp="1"/>
          </p:cNvSpPr>
          <p:nvPr>
            <p:ph type="body" sz="quarter" idx="1"/>
          </p:nvPr>
        </p:nvSpPr>
        <p:spPr/>
        <p:txBody>
          <a:bodyPr/>
          <a:lstStyle/>
          <a:p>
            <a:endParaRPr lang="pl-PL"/>
          </a:p>
        </p:txBody>
      </p:sp>
      <p:sp>
        <p:nvSpPr>
          <p:cNvPr id="4" name="Symbol zastępczy nagłówka 3">
            <a:extLst>
              <a:ext uri="{FF2B5EF4-FFF2-40B4-BE49-F238E27FC236}">
                <a16:creationId xmlns:a16="http://schemas.microsoft.com/office/drawing/2014/main" xmlns="" id="{9EA8ED5E-346A-D6AB-C77C-8DC90BA5A582}"/>
              </a:ext>
            </a:extLst>
          </p:cNvPr>
          <p:cNvSpPr txBox="1"/>
          <p:nvPr/>
        </p:nvSpPr>
        <p:spPr>
          <a:xfrm>
            <a:off x="0" y="0"/>
            <a:ext cx="2971800" cy="457200"/>
          </a:xfrm>
          <a:prstGeom prst="rect">
            <a:avLst/>
          </a:prstGeom>
          <a:noFill/>
          <a:ln>
            <a:noFill/>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200" b="0" i="0" u="none" strike="noStrike" kern="1200" cap="none" spc="0" baseline="0">
              <a:solidFill>
                <a:srgbClr val="000000"/>
              </a:solidFill>
              <a:uFillTx/>
              <a:latin typeface="Calibri"/>
            </a:endParaRPr>
          </a:p>
        </p:txBody>
      </p:sp>
      <p:sp>
        <p:nvSpPr>
          <p:cNvPr id="5" name="Symbol zastępczy numeru slajdu 4">
            <a:extLst>
              <a:ext uri="{FF2B5EF4-FFF2-40B4-BE49-F238E27FC236}">
                <a16:creationId xmlns:a16="http://schemas.microsoft.com/office/drawing/2014/main" xmlns="" id="{CEBC441F-B725-2B53-4873-DBEA2341D8C2}"/>
              </a:ext>
            </a:extLst>
          </p:cNvPr>
          <p:cNvSpPr txBox="1"/>
          <p:nvPr/>
        </p:nvSpPr>
        <p:spPr>
          <a:xfrm>
            <a:off x="3884608" y="8685208"/>
            <a:ext cx="2971800" cy="457200"/>
          </a:xfrm>
          <a:prstGeom prst="rect">
            <a:avLst/>
          </a:prstGeom>
          <a:noFill/>
          <a:ln>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87C7490-5933-4FCE-807E-006FA17735E7}" type="slidenum">
              <a:t>17</a:t>
            </a:fld>
            <a:endParaRPr lang="pl-PL" sz="1200" b="0" i="0" u="none" strike="noStrike" kern="1200" cap="none" spc="0" baseline="0">
              <a:solidFill>
                <a:srgbClr val="000000"/>
              </a:solidFill>
              <a:uFillTx/>
              <a:latin typeface="Calibri"/>
            </a:endParaRPr>
          </a:p>
        </p:txBody>
      </p:sp>
      <p:sp>
        <p:nvSpPr>
          <p:cNvPr id="6" name="Symbol zastępczy stopki 5">
            <a:extLst>
              <a:ext uri="{FF2B5EF4-FFF2-40B4-BE49-F238E27FC236}">
                <a16:creationId xmlns:a16="http://schemas.microsoft.com/office/drawing/2014/main" xmlns="" id="{3C4E6FAC-CF3A-B7BB-273A-D051D3DE5F79}"/>
              </a:ext>
            </a:extLst>
          </p:cNvPr>
          <p:cNvSpPr txBox="1"/>
          <p:nvPr/>
        </p:nvSpPr>
        <p:spPr>
          <a:xfrm>
            <a:off x="0" y="8685208"/>
            <a:ext cx="2971800" cy="457200"/>
          </a:xfrm>
          <a:prstGeom prst="rect">
            <a:avLst/>
          </a:prstGeom>
          <a:noFill/>
          <a:ln>
            <a:noFill/>
          </a:ln>
        </p:spPr>
        <p:txBody>
          <a:bodyPr vert="horz" wrap="square" lIns="91440" tIns="45720" rIns="91440" bIns="45720" anchor="b"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37151167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279D51F5-591E-679F-1E52-38EC3D9AD9D1}"/>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xmlns="" id="{589F87E2-3D08-366D-668A-7330C8487D68}"/>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xmlns="" id="{916239BA-B5C6-A738-FFC2-2AF72BFBB84F}"/>
              </a:ext>
            </a:extLst>
          </p:cNvPr>
          <p:cNvSpPr txBox="1">
            <a:spLocks noGrp="1"/>
          </p:cNvSpPr>
          <p:nvPr>
            <p:ph type="body" sz="quarter" idx="1"/>
          </p:nvPr>
        </p:nvSpPr>
        <p:spPr/>
        <p:txBody>
          <a:bodyPr/>
          <a:lstStyle/>
          <a:p>
            <a:endParaRPr lang="pl-PL"/>
          </a:p>
        </p:txBody>
      </p:sp>
      <p:sp>
        <p:nvSpPr>
          <p:cNvPr id="4" name="Symbol zastępczy nagłówka 3">
            <a:extLst>
              <a:ext uri="{FF2B5EF4-FFF2-40B4-BE49-F238E27FC236}">
                <a16:creationId xmlns:a16="http://schemas.microsoft.com/office/drawing/2014/main" xmlns="" id="{840F82B7-303A-7469-1926-E8C308FB258D}"/>
              </a:ext>
            </a:extLst>
          </p:cNvPr>
          <p:cNvSpPr txBox="1"/>
          <p:nvPr/>
        </p:nvSpPr>
        <p:spPr>
          <a:xfrm>
            <a:off x="0" y="0"/>
            <a:ext cx="2971800" cy="457200"/>
          </a:xfrm>
          <a:prstGeom prst="rect">
            <a:avLst/>
          </a:prstGeom>
          <a:noFill/>
          <a:ln>
            <a:noFill/>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200" b="0" i="0" u="none" strike="noStrike" kern="1200" cap="none" spc="0" baseline="0">
              <a:solidFill>
                <a:srgbClr val="000000"/>
              </a:solidFill>
              <a:uFillTx/>
              <a:latin typeface="Calibri"/>
            </a:endParaRPr>
          </a:p>
        </p:txBody>
      </p:sp>
      <p:sp>
        <p:nvSpPr>
          <p:cNvPr id="5" name="Symbol zastępczy numeru slajdu 4">
            <a:extLst>
              <a:ext uri="{FF2B5EF4-FFF2-40B4-BE49-F238E27FC236}">
                <a16:creationId xmlns:a16="http://schemas.microsoft.com/office/drawing/2014/main" xmlns="" id="{117DB6CD-1282-4CF6-893E-AACDC5F05032}"/>
              </a:ext>
            </a:extLst>
          </p:cNvPr>
          <p:cNvSpPr txBox="1"/>
          <p:nvPr/>
        </p:nvSpPr>
        <p:spPr>
          <a:xfrm>
            <a:off x="3884608" y="8685208"/>
            <a:ext cx="2971800" cy="457200"/>
          </a:xfrm>
          <a:prstGeom prst="rect">
            <a:avLst/>
          </a:prstGeom>
          <a:noFill/>
          <a:ln>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87C7490-5933-4FCE-807E-006FA17735E7}" type="slidenum">
              <a:t>18</a:t>
            </a:fld>
            <a:endParaRPr lang="pl-PL" sz="1200" b="0" i="0" u="none" strike="noStrike" kern="1200" cap="none" spc="0" baseline="0">
              <a:solidFill>
                <a:srgbClr val="000000"/>
              </a:solidFill>
              <a:uFillTx/>
              <a:latin typeface="Calibri"/>
            </a:endParaRPr>
          </a:p>
        </p:txBody>
      </p:sp>
      <p:sp>
        <p:nvSpPr>
          <p:cNvPr id="6" name="Symbol zastępczy stopki 5">
            <a:extLst>
              <a:ext uri="{FF2B5EF4-FFF2-40B4-BE49-F238E27FC236}">
                <a16:creationId xmlns:a16="http://schemas.microsoft.com/office/drawing/2014/main" xmlns="" id="{6B050E63-5704-6A7B-26C3-4B844FD8B329}"/>
              </a:ext>
            </a:extLst>
          </p:cNvPr>
          <p:cNvSpPr txBox="1"/>
          <p:nvPr/>
        </p:nvSpPr>
        <p:spPr>
          <a:xfrm>
            <a:off x="0" y="8685208"/>
            <a:ext cx="2971800" cy="457200"/>
          </a:xfrm>
          <a:prstGeom prst="rect">
            <a:avLst/>
          </a:prstGeom>
          <a:noFill/>
          <a:ln>
            <a:noFill/>
          </a:ln>
        </p:spPr>
        <p:txBody>
          <a:bodyPr vert="horz" wrap="square" lIns="91440" tIns="45720" rIns="91440" bIns="45720" anchor="b"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2918980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B821A714-F1DA-4C0E-AB76-2B969E5D5C4B}"/>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xmlns="" id="{01AB3B13-5F3F-1522-A2B8-959C6A266BEA}"/>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xmlns="" id="{6BC8B0BA-22CB-C972-C9A2-8A6A188CC920}"/>
              </a:ext>
            </a:extLst>
          </p:cNvPr>
          <p:cNvSpPr txBox="1">
            <a:spLocks noGrp="1"/>
          </p:cNvSpPr>
          <p:nvPr>
            <p:ph type="body" sz="quarter" idx="1"/>
          </p:nvPr>
        </p:nvSpPr>
        <p:spPr/>
        <p:txBody>
          <a:bodyPr/>
          <a:lstStyle/>
          <a:p>
            <a:endParaRPr lang="pl-PL"/>
          </a:p>
        </p:txBody>
      </p:sp>
      <p:sp>
        <p:nvSpPr>
          <p:cNvPr id="4" name="Symbol zastępczy nagłówka 3">
            <a:extLst>
              <a:ext uri="{FF2B5EF4-FFF2-40B4-BE49-F238E27FC236}">
                <a16:creationId xmlns:a16="http://schemas.microsoft.com/office/drawing/2014/main" xmlns="" id="{78867015-84CD-B4C0-18B3-62A83593C97A}"/>
              </a:ext>
            </a:extLst>
          </p:cNvPr>
          <p:cNvSpPr txBox="1"/>
          <p:nvPr/>
        </p:nvSpPr>
        <p:spPr>
          <a:xfrm>
            <a:off x="0" y="0"/>
            <a:ext cx="2971800" cy="457200"/>
          </a:xfrm>
          <a:prstGeom prst="rect">
            <a:avLst/>
          </a:prstGeom>
          <a:noFill/>
          <a:ln>
            <a:noFill/>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200" b="0" i="0" u="none" strike="noStrike" kern="1200" cap="none" spc="0" baseline="0">
              <a:solidFill>
                <a:srgbClr val="000000"/>
              </a:solidFill>
              <a:uFillTx/>
              <a:latin typeface="Calibri"/>
            </a:endParaRPr>
          </a:p>
        </p:txBody>
      </p:sp>
      <p:sp>
        <p:nvSpPr>
          <p:cNvPr id="5" name="Symbol zastępczy numeru slajdu 4">
            <a:extLst>
              <a:ext uri="{FF2B5EF4-FFF2-40B4-BE49-F238E27FC236}">
                <a16:creationId xmlns:a16="http://schemas.microsoft.com/office/drawing/2014/main" xmlns="" id="{D988D380-8CA5-6574-BB3E-C0DDC1D7B0BC}"/>
              </a:ext>
            </a:extLst>
          </p:cNvPr>
          <p:cNvSpPr txBox="1"/>
          <p:nvPr/>
        </p:nvSpPr>
        <p:spPr>
          <a:xfrm>
            <a:off x="3884608" y="8685208"/>
            <a:ext cx="2971800" cy="457200"/>
          </a:xfrm>
          <a:prstGeom prst="rect">
            <a:avLst/>
          </a:prstGeom>
          <a:noFill/>
          <a:ln>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87C7490-5933-4FCE-807E-006FA17735E7}" type="slidenum">
              <a:t>19</a:t>
            </a:fld>
            <a:endParaRPr lang="pl-PL" sz="1200" b="0" i="0" u="none" strike="noStrike" kern="1200" cap="none" spc="0" baseline="0">
              <a:solidFill>
                <a:srgbClr val="000000"/>
              </a:solidFill>
              <a:uFillTx/>
              <a:latin typeface="Calibri"/>
            </a:endParaRPr>
          </a:p>
        </p:txBody>
      </p:sp>
      <p:sp>
        <p:nvSpPr>
          <p:cNvPr id="6" name="Symbol zastępczy stopki 5">
            <a:extLst>
              <a:ext uri="{FF2B5EF4-FFF2-40B4-BE49-F238E27FC236}">
                <a16:creationId xmlns:a16="http://schemas.microsoft.com/office/drawing/2014/main" xmlns="" id="{EF4162B7-C0E2-3270-E9E2-3A9C5856A2DD}"/>
              </a:ext>
            </a:extLst>
          </p:cNvPr>
          <p:cNvSpPr txBox="1"/>
          <p:nvPr/>
        </p:nvSpPr>
        <p:spPr>
          <a:xfrm>
            <a:off x="0" y="8685208"/>
            <a:ext cx="2971800" cy="457200"/>
          </a:xfrm>
          <a:prstGeom prst="rect">
            <a:avLst/>
          </a:prstGeom>
          <a:noFill/>
          <a:ln>
            <a:noFill/>
          </a:ln>
        </p:spPr>
        <p:txBody>
          <a:bodyPr vert="horz" wrap="square" lIns="91440" tIns="45720" rIns="91440" bIns="45720" anchor="b"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127819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xmlns="" id="{2D97BE01-C983-0720-2847-4FF0C0762611}"/>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xmlns="" id="{E2302AB6-1ACF-A04D-DBE9-C5C827004FBE}"/>
              </a:ext>
            </a:extLst>
          </p:cNvPr>
          <p:cNvSpPr txBox="1">
            <a:spLocks noGrp="1"/>
          </p:cNvSpPr>
          <p:nvPr>
            <p:ph type="body" sz="quarter" idx="1"/>
          </p:nvPr>
        </p:nvSpPr>
        <p:spPr/>
        <p:txBody>
          <a:bodyPr/>
          <a:lstStyle/>
          <a:p>
            <a:endParaRPr lang="pl-PL"/>
          </a:p>
        </p:txBody>
      </p:sp>
      <p:sp>
        <p:nvSpPr>
          <p:cNvPr id="4" name="Symbol zastępczy nagłówka 3">
            <a:extLst>
              <a:ext uri="{FF2B5EF4-FFF2-40B4-BE49-F238E27FC236}">
                <a16:creationId xmlns:a16="http://schemas.microsoft.com/office/drawing/2014/main" xmlns="" id="{DFA6A193-EB14-AE9F-0801-541675820188}"/>
              </a:ext>
            </a:extLst>
          </p:cNvPr>
          <p:cNvSpPr txBox="1"/>
          <p:nvPr/>
        </p:nvSpPr>
        <p:spPr>
          <a:xfrm>
            <a:off x="0" y="0"/>
            <a:ext cx="2971800" cy="457200"/>
          </a:xfrm>
          <a:prstGeom prst="rect">
            <a:avLst/>
          </a:prstGeom>
          <a:noFill/>
          <a:ln>
            <a:noFill/>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200" b="0" i="0" u="none" strike="noStrike" kern="1200" cap="none" spc="0" baseline="0">
              <a:solidFill>
                <a:srgbClr val="000000"/>
              </a:solidFill>
              <a:uFillTx/>
              <a:latin typeface="Calibri"/>
            </a:endParaRPr>
          </a:p>
        </p:txBody>
      </p:sp>
      <p:sp>
        <p:nvSpPr>
          <p:cNvPr id="5" name="Symbol zastępczy numeru slajdu 4">
            <a:extLst>
              <a:ext uri="{FF2B5EF4-FFF2-40B4-BE49-F238E27FC236}">
                <a16:creationId xmlns:a16="http://schemas.microsoft.com/office/drawing/2014/main" xmlns="" id="{AD326F92-28B0-5D09-0E36-B46AF093EFF9}"/>
              </a:ext>
            </a:extLst>
          </p:cNvPr>
          <p:cNvSpPr txBox="1"/>
          <p:nvPr/>
        </p:nvSpPr>
        <p:spPr>
          <a:xfrm>
            <a:off x="3884608" y="8685208"/>
            <a:ext cx="2971800" cy="457200"/>
          </a:xfrm>
          <a:prstGeom prst="rect">
            <a:avLst/>
          </a:prstGeom>
          <a:noFill/>
          <a:ln>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6274C99-5299-4689-A083-4DB86F359949}" type="slidenum">
              <a:t>2</a:t>
            </a:fld>
            <a:endParaRPr lang="pl-PL" sz="1200" b="0" i="0" u="none" strike="noStrike" kern="1200" cap="none" spc="0" baseline="0">
              <a:solidFill>
                <a:srgbClr val="000000"/>
              </a:solidFill>
              <a:uFillTx/>
              <a:latin typeface="Calibri"/>
            </a:endParaRPr>
          </a:p>
        </p:txBody>
      </p:sp>
      <p:sp>
        <p:nvSpPr>
          <p:cNvPr id="6" name="Symbol zastępczy stopki 5">
            <a:extLst>
              <a:ext uri="{FF2B5EF4-FFF2-40B4-BE49-F238E27FC236}">
                <a16:creationId xmlns:a16="http://schemas.microsoft.com/office/drawing/2014/main" xmlns="" id="{1ED33102-361B-13F6-BDA6-73C19A918C1B}"/>
              </a:ext>
            </a:extLst>
          </p:cNvPr>
          <p:cNvSpPr txBox="1"/>
          <p:nvPr/>
        </p:nvSpPr>
        <p:spPr>
          <a:xfrm>
            <a:off x="0" y="8685208"/>
            <a:ext cx="2971800" cy="457200"/>
          </a:xfrm>
          <a:prstGeom prst="rect">
            <a:avLst/>
          </a:prstGeom>
          <a:noFill/>
          <a:ln>
            <a:noFill/>
          </a:ln>
        </p:spPr>
        <p:txBody>
          <a:bodyPr vert="horz" wrap="square" lIns="91440" tIns="45720" rIns="91440" bIns="45720" anchor="b"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200" b="0" i="0" u="none" strike="noStrike" kern="1200" cap="none" spc="0" baseline="0">
              <a:solidFill>
                <a:srgbClr val="000000"/>
              </a:solidFill>
              <a:uFillTx/>
              <a:latin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AFFE0E5D-750D-05B1-2188-11EC174C63E3}"/>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xmlns="" id="{C1F2DCDF-588F-00EA-6EC4-E27C59FB85F6}"/>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xmlns="" id="{D6B4E1DE-E3B7-CF31-BD51-D28C807BCEEF}"/>
              </a:ext>
            </a:extLst>
          </p:cNvPr>
          <p:cNvSpPr txBox="1">
            <a:spLocks noGrp="1"/>
          </p:cNvSpPr>
          <p:nvPr>
            <p:ph type="body" sz="quarter" idx="1"/>
          </p:nvPr>
        </p:nvSpPr>
        <p:spPr/>
        <p:txBody>
          <a:bodyPr/>
          <a:lstStyle/>
          <a:p>
            <a:endParaRPr lang="pl-PL"/>
          </a:p>
        </p:txBody>
      </p:sp>
      <p:sp>
        <p:nvSpPr>
          <p:cNvPr id="4" name="Symbol zastępczy nagłówka 3">
            <a:extLst>
              <a:ext uri="{FF2B5EF4-FFF2-40B4-BE49-F238E27FC236}">
                <a16:creationId xmlns:a16="http://schemas.microsoft.com/office/drawing/2014/main" xmlns="" id="{BDF16760-D514-3DDB-DD65-8D2AE40C4A13}"/>
              </a:ext>
            </a:extLst>
          </p:cNvPr>
          <p:cNvSpPr txBox="1"/>
          <p:nvPr/>
        </p:nvSpPr>
        <p:spPr>
          <a:xfrm>
            <a:off x="0" y="0"/>
            <a:ext cx="2971800" cy="457200"/>
          </a:xfrm>
          <a:prstGeom prst="rect">
            <a:avLst/>
          </a:prstGeom>
          <a:noFill/>
          <a:ln>
            <a:noFill/>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200" b="0" i="0" u="none" strike="noStrike" kern="1200" cap="none" spc="0" baseline="0">
              <a:solidFill>
                <a:srgbClr val="000000"/>
              </a:solidFill>
              <a:uFillTx/>
              <a:latin typeface="Calibri"/>
            </a:endParaRPr>
          </a:p>
        </p:txBody>
      </p:sp>
      <p:sp>
        <p:nvSpPr>
          <p:cNvPr id="5" name="Symbol zastępczy numeru slajdu 4">
            <a:extLst>
              <a:ext uri="{FF2B5EF4-FFF2-40B4-BE49-F238E27FC236}">
                <a16:creationId xmlns:a16="http://schemas.microsoft.com/office/drawing/2014/main" xmlns="" id="{5233F292-69E8-E08A-E76D-29D0EE9F8C5F}"/>
              </a:ext>
            </a:extLst>
          </p:cNvPr>
          <p:cNvSpPr txBox="1"/>
          <p:nvPr/>
        </p:nvSpPr>
        <p:spPr>
          <a:xfrm>
            <a:off x="3884608" y="8685208"/>
            <a:ext cx="2971800" cy="457200"/>
          </a:xfrm>
          <a:prstGeom prst="rect">
            <a:avLst/>
          </a:prstGeom>
          <a:noFill/>
          <a:ln>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87C7490-5933-4FCE-807E-006FA17735E7}" type="slidenum">
              <a:t>20</a:t>
            </a:fld>
            <a:endParaRPr lang="pl-PL" sz="1200" b="0" i="0" u="none" strike="noStrike" kern="1200" cap="none" spc="0" baseline="0">
              <a:solidFill>
                <a:srgbClr val="000000"/>
              </a:solidFill>
              <a:uFillTx/>
              <a:latin typeface="Calibri"/>
            </a:endParaRPr>
          </a:p>
        </p:txBody>
      </p:sp>
      <p:sp>
        <p:nvSpPr>
          <p:cNvPr id="6" name="Symbol zastępczy stopki 5">
            <a:extLst>
              <a:ext uri="{FF2B5EF4-FFF2-40B4-BE49-F238E27FC236}">
                <a16:creationId xmlns:a16="http://schemas.microsoft.com/office/drawing/2014/main" xmlns="" id="{6224E3CF-8DE0-6867-7FCE-ADA07E442204}"/>
              </a:ext>
            </a:extLst>
          </p:cNvPr>
          <p:cNvSpPr txBox="1"/>
          <p:nvPr/>
        </p:nvSpPr>
        <p:spPr>
          <a:xfrm>
            <a:off x="0" y="8685208"/>
            <a:ext cx="2971800" cy="457200"/>
          </a:xfrm>
          <a:prstGeom prst="rect">
            <a:avLst/>
          </a:prstGeom>
          <a:noFill/>
          <a:ln>
            <a:noFill/>
          </a:ln>
        </p:spPr>
        <p:txBody>
          <a:bodyPr vert="horz" wrap="square" lIns="91440" tIns="45720" rIns="91440" bIns="45720" anchor="b"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16667579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F4A37343-D82A-38E6-470F-8BBC041634C6}"/>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xmlns="" id="{9FB6A716-2C1A-0420-1B79-F718706B64BC}"/>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xmlns="" id="{F60771B8-7AF4-AB95-7CD6-87F0793C8995}"/>
              </a:ext>
            </a:extLst>
          </p:cNvPr>
          <p:cNvSpPr txBox="1">
            <a:spLocks noGrp="1"/>
          </p:cNvSpPr>
          <p:nvPr>
            <p:ph type="body" sz="quarter" idx="1"/>
          </p:nvPr>
        </p:nvSpPr>
        <p:spPr/>
        <p:txBody>
          <a:bodyPr/>
          <a:lstStyle/>
          <a:p>
            <a:endParaRPr lang="pl-PL"/>
          </a:p>
        </p:txBody>
      </p:sp>
      <p:sp>
        <p:nvSpPr>
          <p:cNvPr id="4" name="Symbol zastępczy nagłówka 3">
            <a:extLst>
              <a:ext uri="{FF2B5EF4-FFF2-40B4-BE49-F238E27FC236}">
                <a16:creationId xmlns:a16="http://schemas.microsoft.com/office/drawing/2014/main" xmlns="" id="{B2BC5DAF-EDA9-C0CC-A5DC-2C5FC8BAD242}"/>
              </a:ext>
            </a:extLst>
          </p:cNvPr>
          <p:cNvSpPr txBox="1"/>
          <p:nvPr/>
        </p:nvSpPr>
        <p:spPr>
          <a:xfrm>
            <a:off x="0" y="0"/>
            <a:ext cx="2971800" cy="457200"/>
          </a:xfrm>
          <a:prstGeom prst="rect">
            <a:avLst/>
          </a:prstGeom>
          <a:noFill/>
          <a:ln>
            <a:noFill/>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200" b="0" i="0" u="none" strike="noStrike" kern="1200" cap="none" spc="0" baseline="0">
              <a:solidFill>
                <a:srgbClr val="000000"/>
              </a:solidFill>
              <a:uFillTx/>
              <a:latin typeface="Calibri"/>
            </a:endParaRPr>
          </a:p>
        </p:txBody>
      </p:sp>
      <p:sp>
        <p:nvSpPr>
          <p:cNvPr id="5" name="Symbol zastępczy numeru slajdu 4">
            <a:extLst>
              <a:ext uri="{FF2B5EF4-FFF2-40B4-BE49-F238E27FC236}">
                <a16:creationId xmlns:a16="http://schemas.microsoft.com/office/drawing/2014/main" xmlns="" id="{E66FAD3E-1567-BBF8-1959-6C35C76DE5D5}"/>
              </a:ext>
            </a:extLst>
          </p:cNvPr>
          <p:cNvSpPr txBox="1"/>
          <p:nvPr/>
        </p:nvSpPr>
        <p:spPr>
          <a:xfrm>
            <a:off x="3884608" y="8685208"/>
            <a:ext cx="2971800" cy="457200"/>
          </a:xfrm>
          <a:prstGeom prst="rect">
            <a:avLst/>
          </a:prstGeom>
          <a:noFill/>
          <a:ln>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87C7490-5933-4FCE-807E-006FA17735E7}" type="slidenum">
              <a:t>21</a:t>
            </a:fld>
            <a:endParaRPr lang="pl-PL" sz="1200" b="0" i="0" u="none" strike="noStrike" kern="1200" cap="none" spc="0" baseline="0">
              <a:solidFill>
                <a:srgbClr val="000000"/>
              </a:solidFill>
              <a:uFillTx/>
              <a:latin typeface="Calibri"/>
            </a:endParaRPr>
          </a:p>
        </p:txBody>
      </p:sp>
      <p:sp>
        <p:nvSpPr>
          <p:cNvPr id="6" name="Symbol zastępczy stopki 5">
            <a:extLst>
              <a:ext uri="{FF2B5EF4-FFF2-40B4-BE49-F238E27FC236}">
                <a16:creationId xmlns:a16="http://schemas.microsoft.com/office/drawing/2014/main" xmlns="" id="{4F315636-EAA0-1A35-5500-695F2D143ABC}"/>
              </a:ext>
            </a:extLst>
          </p:cNvPr>
          <p:cNvSpPr txBox="1"/>
          <p:nvPr/>
        </p:nvSpPr>
        <p:spPr>
          <a:xfrm>
            <a:off x="0" y="8685208"/>
            <a:ext cx="2971800" cy="457200"/>
          </a:xfrm>
          <a:prstGeom prst="rect">
            <a:avLst/>
          </a:prstGeom>
          <a:noFill/>
          <a:ln>
            <a:noFill/>
          </a:ln>
        </p:spPr>
        <p:txBody>
          <a:bodyPr vert="horz" wrap="square" lIns="91440" tIns="45720" rIns="91440" bIns="45720" anchor="b"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26572088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BBD32669-B19F-6DE3-6A01-04224E6551F1}"/>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xmlns="" id="{403A9302-A694-0E3B-FDE9-9DC041AC49E8}"/>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xmlns="" id="{0B07D86B-3F40-0413-1240-47BF98FCAA1C}"/>
              </a:ext>
            </a:extLst>
          </p:cNvPr>
          <p:cNvSpPr txBox="1">
            <a:spLocks noGrp="1"/>
          </p:cNvSpPr>
          <p:nvPr>
            <p:ph type="body" sz="quarter" idx="1"/>
          </p:nvPr>
        </p:nvSpPr>
        <p:spPr/>
        <p:txBody>
          <a:bodyPr/>
          <a:lstStyle/>
          <a:p>
            <a:endParaRPr lang="pl-PL"/>
          </a:p>
        </p:txBody>
      </p:sp>
      <p:sp>
        <p:nvSpPr>
          <p:cNvPr id="4" name="Symbol zastępczy nagłówka 3">
            <a:extLst>
              <a:ext uri="{FF2B5EF4-FFF2-40B4-BE49-F238E27FC236}">
                <a16:creationId xmlns:a16="http://schemas.microsoft.com/office/drawing/2014/main" xmlns="" id="{B8874B72-4048-639A-B4A4-1CE854D9CEF0}"/>
              </a:ext>
            </a:extLst>
          </p:cNvPr>
          <p:cNvSpPr txBox="1"/>
          <p:nvPr/>
        </p:nvSpPr>
        <p:spPr>
          <a:xfrm>
            <a:off x="0" y="0"/>
            <a:ext cx="2971800" cy="457200"/>
          </a:xfrm>
          <a:prstGeom prst="rect">
            <a:avLst/>
          </a:prstGeom>
          <a:noFill/>
          <a:ln>
            <a:noFill/>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200" b="0" i="0" u="none" strike="noStrike" kern="1200" cap="none" spc="0" baseline="0">
              <a:solidFill>
                <a:srgbClr val="000000"/>
              </a:solidFill>
              <a:uFillTx/>
              <a:latin typeface="Calibri"/>
            </a:endParaRPr>
          </a:p>
        </p:txBody>
      </p:sp>
      <p:sp>
        <p:nvSpPr>
          <p:cNvPr id="5" name="Symbol zastępczy numeru slajdu 4">
            <a:extLst>
              <a:ext uri="{FF2B5EF4-FFF2-40B4-BE49-F238E27FC236}">
                <a16:creationId xmlns:a16="http://schemas.microsoft.com/office/drawing/2014/main" xmlns="" id="{271AE504-A679-E8B6-6367-0972E0157662}"/>
              </a:ext>
            </a:extLst>
          </p:cNvPr>
          <p:cNvSpPr txBox="1"/>
          <p:nvPr/>
        </p:nvSpPr>
        <p:spPr>
          <a:xfrm>
            <a:off x="3884608" y="8685208"/>
            <a:ext cx="2971800" cy="457200"/>
          </a:xfrm>
          <a:prstGeom prst="rect">
            <a:avLst/>
          </a:prstGeom>
          <a:noFill/>
          <a:ln>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87C7490-5933-4FCE-807E-006FA17735E7}" type="slidenum">
              <a:t>22</a:t>
            </a:fld>
            <a:endParaRPr lang="pl-PL" sz="1200" b="0" i="0" u="none" strike="noStrike" kern="1200" cap="none" spc="0" baseline="0">
              <a:solidFill>
                <a:srgbClr val="000000"/>
              </a:solidFill>
              <a:uFillTx/>
              <a:latin typeface="Calibri"/>
            </a:endParaRPr>
          </a:p>
        </p:txBody>
      </p:sp>
      <p:sp>
        <p:nvSpPr>
          <p:cNvPr id="6" name="Symbol zastępczy stopki 5">
            <a:extLst>
              <a:ext uri="{FF2B5EF4-FFF2-40B4-BE49-F238E27FC236}">
                <a16:creationId xmlns:a16="http://schemas.microsoft.com/office/drawing/2014/main" xmlns="" id="{74232C4B-4132-43F8-1705-1EDA100E237D}"/>
              </a:ext>
            </a:extLst>
          </p:cNvPr>
          <p:cNvSpPr txBox="1"/>
          <p:nvPr/>
        </p:nvSpPr>
        <p:spPr>
          <a:xfrm>
            <a:off x="0" y="8685208"/>
            <a:ext cx="2971800" cy="457200"/>
          </a:xfrm>
          <a:prstGeom prst="rect">
            <a:avLst/>
          </a:prstGeom>
          <a:noFill/>
          <a:ln>
            <a:noFill/>
          </a:ln>
        </p:spPr>
        <p:txBody>
          <a:bodyPr vert="horz" wrap="square" lIns="91440" tIns="45720" rIns="91440" bIns="45720" anchor="b"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22607880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789C9C44-0D61-1677-B753-C58401086FBB}"/>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xmlns="" id="{46F68C0B-A5D9-4E1A-2DBD-D64CF2B360C4}"/>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xmlns="" id="{1C95727C-880A-CE69-8D6C-C5634B245EE8}"/>
              </a:ext>
            </a:extLst>
          </p:cNvPr>
          <p:cNvSpPr txBox="1">
            <a:spLocks noGrp="1"/>
          </p:cNvSpPr>
          <p:nvPr>
            <p:ph type="body" sz="quarter" idx="1"/>
          </p:nvPr>
        </p:nvSpPr>
        <p:spPr/>
        <p:txBody>
          <a:bodyPr/>
          <a:lstStyle/>
          <a:p>
            <a:endParaRPr lang="pl-PL"/>
          </a:p>
        </p:txBody>
      </p:sp>
      <p:sp>
        <p:nvSpPr>
          <p:cNvPr id="4" name="Symbol zastępczy nagłówka 3">
            <a:extLst>
              <a:ext uri="{FF2B5EF4-FFF2-40B4-BE49-F238E27FC236}">
                <a16:creationId xmlns:a16="http://schemas.microsoft.com/office/drawing/2014/main" xmlns="" id="{8EABCDDE-B327-B1B2-B41A-5CC3C88F1C45}"/>
              </a:ext>
            </a:extLst>
          </p:cNvPr>
          <p:cNvSpPr txBox="1"/>
          <p:nvPr/>
        </p:nvSpPr>
        <p:spPr>
          <a:xfrm>
            <a:off x="0" y="0"/>
            <a:ext cx="2971800" cy="457200"/>
          </a:xfrm>
          <a:prstGeom prst="rect">
            <a:avLst/>
          </a:prstGeom>
          <a:noFill/>
          <a:ln>
            <a:noFill/>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200" b="0" i="0" u="none" strike="noStrike" kern="1200" cap="none" spc="0" baseline="0">
              <a:solidFill>
                <a:srgbClr val="000000"/>
              </a:solidFill>
              <a:uFillTx/>
              <a:latin typeface="Calibri"/>
            </a:endParaRPr>
          </a:p>
        </p:txBody>
      </p:sp>
      <p:sp>
        <p:nvSpPr>
          <p:cNvPr id="5" name="Symbol zastępczy numeru slajdu 4">
            <a:extLst>
              <a:ext uri="{FF2B5EF4-FFF2-40B4-BE49-F238E27FC236}">
                <a16:creationId xmlns:a16="http://schemas.microsoft.com/office/drawing/2014/main" xmlns="" id="{2739C4C7-E645-EB24-D2B8-09F257F48F7C}"/>
              </a:ext>
            </a:extLst>
          </p:cNvPr>
          <p:cNvSpPr txBox="1"/>
          <p:nvPr/>
        </p:nvSpPr>
        <p:spPr>
          <a:xfrm>
            <a:off x="3884608" y="8685208"/>
            <a:ext cx="2971800" cy="457200"/>
          </a:xfrm>
          <a:prstGeom prst="rect">
            <a:avLst/>
          </a:prstGeom>
          <a:noFill/>
          <a:ln>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87C7490-5933-4FCE-807E-006FA17735E7}" type="slidenum">
              <a:t>23</a:t>
            </a:fld>
            <a:endParaRPr lang="pl-PL" sz="1200" b="0" i="0" u="none" strike="noStrike" kern="1200" cap="none" spc="0" baseline="0">
              <a:solidFill>
                <a:srgbClr val="000000"/>
              </a:solidFill>
              <a:uFillTx/>
              <a:latin typeface="Calibri"/>
            </a:endParaRPr>
          </a:p>
        </p:txBody>
      </p:sp>
      <p:sp>
        <p:nvSpPr>
          <p:cNvPr id="6" name="Symbol zastępczy stopki 5">
            <a:extLst>
              <a:ext uri="{FF2B5EF4-FFF2-40B4-BE49-F238E27FC236}">
                <a16:creationId xmlns:a16="http://schemas.microsoft.com/office/drawing/2014/main" xmlns="" id="{1B1AD2BD-1D66-92BF-A23A-F073E5D3B24F}"/>
              </a:ext>
            </a:extLst>
          </p:cNvPr>
          <p:cNvSpPr txBox="1"/>
          <p:nvPr/>
        </p:nvSpPr>
        <p:spPr>
          <a:xfrm>
            <a:off x="0" y="8685208"/>
            <a:ext cx="2971800" cy="457200"/>
          </a:xfrm>
          <a:prstGeom prst="rect">
            <a:avLst/>
          </a:prstGeom>
          <a:noFill/>
          <a:ln>
            <a:noFill/>
          </a:ln>
        </p:spPr>
        <p:txBody>
          <a:bodyPr vert="horz" wrap="square" lIns="91440" tIns="45720" rIns="91440" bIns="45720" anchor="b"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9518454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2C795A25-B52C-ECFE-2536-41C304C7E8FA}"/>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xmlns="" id="{360D919A-9341-31FB-426D-F8BF0452A3D8}"/>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xmlns="" id="{492F5114-7B1C-A1CA-1B96-95580E6C0CC3}"/>
              </a:ext>
            </a:extLst>
          </p:cNvPr>
          <p:cNvSpPr txBox="1">
            <a:spLocks noGrp="1"/>
          </p:cNvSpPr>
          <p:nvPr>
            <p:ph type="body" sz="quarter" idx="1"/>
          </p:nvPr>
        </p:nvSpPr>
        <p:spPr/>
        <p:txBody>
          <a:bodyPr/>
          <a:lstStyle/>
          <a:p>
            <a:endParaRPr lang="pl-PL"/>
          </a:p>
        </p:txBody>
      </p:sp>
      <p:sp>
        <p:nvSpPr>
          <p:cNvPr id="4" name="Symbol zastępczy nagłówka 3">
            <a:extLst>
              <a:ext uri="{FF2B5EF4-FFF2-40B4-BE49-F238E27FC236}">
                <a16:creationId xmlns:a16="http://schemas.microsoft.com/office/drawing/2014/main" xmlns="" id="{90F49B3D-14DA-9229-F10F-1053FFC4D2D7}"/>
              </a:ext>
            </a:extLst>
          </p:cNvPr>
          <p:cNvSpPr txBox="1"/>
          <p:nvPr/>
        </p:nvSpPr>
        <p:spPr>
          <a:xfrm>
            <a:off x="0" y="0"/>
            <a:ext cx="2971800" cy="457200"/>
          </a:xfrm>
          <a:prstGeom prst="rect">
            <a:avLst/>
          </a:prstGeom>
          <a:noFill/>
          <a:ln>
            <a:noFill/>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200" b="0" i="0" u="none" strike="noStrike" kern="1200" cap="none" spc="0" baseline="0">
              <a:solidFill>
                <a:srgbClr val="000000"/>
              </a:solidFill>
              <a:uFillTx/>
              <a:latin typeface="Calibri"/>
            </a:endParaRPr>
          </a:p>
        </p:txBody>
      </p:sp>
      <p:sp>
        <p:nvSpPr>
          <p:cNvPr id="5" name="Symbol zastępczy numeru slajdu 4">
            <a:extLst>
              <a:ext uri="{FF2B5EF4-FFF2-40B4-BE49-F238E27FC236}">
                <a16:creationId xmlns:a16="http://schemas.microsoft.com/office/drawing/2014/main" xmlns="" id="{72DF4589-C58F-9B71-1D24-476EAC801F09}"/>
              </a:ext>
            </a:extLst>
          </p:cNvPr>
          <p:cNvSpPr txBox="1"/>
          <p:nvPr/>
        </p:nvSpPr>
        <p:spPr>
          <a:xfrm>
            <a:off x="3884608" y="8685208"/>
            <a:ext cx="2971800" cy="457200"/>
          </a:xfrm>
          <a:prstGeom prst="rect">
            <a:avLst/>
          </a:prstGeom>
          <a:noFill/>
          <a:ln>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87C7490-5933-4FCE-807E-006FA17735E7}" type="slidenum">
              <a:t>24</a:t>
            </a:fld>
            <a:endParaRPr lang="pl-PL" sz="1200" b="0" i="0" u="none" strike="noStrike" kern="1200" cap="none" spc="0" baseline="0">
              <a:solidFill>
                <a:srgbClr val="000000"/>
              </a:solidFill>
              <a:uFillTx/>
              <a:latin typeface="Calibri"/>
            </a:endParaRPr>
          </a:p>
        </p:txBody>
      </p:sp>
      <p:sp>
        <p:nvSpPr>
          <p:cNvPr id="6" name="Symbol zastępczy stopki 5">
            <a:extLst>
              <a:ext uri="{FF2B5EF4-FFF2-40B4-BE49-F238E27FC236}">
                <a16:creationId xmlns:a16="http://schemas.microsoft.com/office/drawing/2014/main" xmlns="" id="{7E17C0A4-13A2-905C-C426-239C8F4AFABB}"/>
              </a:ext>
            </a:extLst>
          </p:cNvPr>
          <p:cNvSpPr txBox="1"/>
          <p:nvPr/>
        </p:nvSpPr>
        <p:spPr>
          <a:xfrm>
            <a:off x="0" y="8685208"/>
            <a:ext cx="2971800" cy="457200"/>
          </a:xfrm>
          <a:prstGeom prst="rect">
            <a:avLst/>
          </a:prstGeom>
          <a:noFill/>
          <a:ln>
            <a:noFill/>
          </a:ln>
        </p:spPr>
        <p:txBody>
          <a:bodyPr vert="horz" wrap="square" lIns="91440" tIns="45720" rIns="91440" bIns="45720" anchor="b"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32657215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7781CD36-BE78-C9C4-9493-2F5D59196C79}"/>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xmlns="" id="{A58D03B5-0A86-7033-6855-462C790FC6D5}"/>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xmlns="" id="{4551E4EA-CD8A-FAA6-2898-2E4F8C8C0A3A}"/>
              </a:ext>
            </a:extLst>
          </p:cNvPr>
          <p:cNvSpPr txBox="1">
            <a:spLocks noGrp="1"/>
          </p:cNvSpPr>
          <p:nvPr>
            <p:ph type="body" sz="quarter" idx="1"/>
          </p:nvPr>
        </p:nvSpPr>
        <p:spPr/>
        <p:txBody>
          <a:bodyPr/>
          <a:lstStyle/>
          <a:p>
            <a:endParaRPr lang="pl-PL"/>
          </a:p>
        </p:txBody>
      </p:sp>
      <p:sp>
        <p:nvSpPr>
          <p:cNvPr id="4" name="Symbol zastępczy nagłówka 3">
            <a:extLst>
              <a:ext uri="{FF2B5EF4-FFF2-40B4-BE49-F238E27FC236}">
                <a16:creationId xmlns:a16="http://schemas.microsoft.com/office/drawing/2014/main" xmlns="" id="{4AD189C0-4BF1-EE8F-3FC9-A189ACF37D4D}"/>
              </a:ext>
            </a:extLst>
          </p:cNvPr>
          <p:cNvSpPr txBox="1"/>
          <p:nvPr/>
        </p:nvSpPr>
        <p:spPr>
          <a:xfrm>
            <a:off x="0" y="0"/>
            <a:ext cx="2971800" cy="457200"/>
          </a:xfrm>
          <a:prstGeom prst="rect">
            <a:avLst/>
          </a:prstGeom>
          <a:noFill/>
          <a:ln>
            <a:noFill/>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200" b="0" i="0" u="none" strike="noStrike" kern="1200" cap="none" spc="0" baseline="0">
              <a:solidFill>
                <a:srgbClr val="000000"/>
              </a:solidFill>
              <a:uFillTx/>
              <a:latin typeface="Calibri"/>
            </a:endParaRPr>
          </a:p>
        </p:txBody>
      </p:sp>
      <p:sp>
        <p:nvSpPr>
          <p:cNvPr id="5" name="Symbol zastępczy numeru slajdu 4">
            <a:extLst>
              <a:ext uri="{FF2B5EF4-FFF2-40B4-BE49-F238E27FC236}">
                <a16:creationId xmlns:a16="http://schemas.microsoft.com/office/drawing/2014/main" xmlns="" id="{0F3064B9-C0AB-EB96-C658-5C2EE5D77A5E}"/>
              </a:ext>
            </a:extLst>
          </p:cNvPr>
          <p:cNvSpPr txBox="1"/>
          <p:nvPr/>
        </p:nvSpPr>
        <p:spPr>
          <a:xfrm>
            <a:off x="3884608" y="8685208"/>
            <a:ext cx="2971800" cy="457200"/>
          </a:xfrm>
          <a:prstGeom prst="rect">
            <a:avLst/>
          </a:prstGeom>
          <a:noFill/>
          <a:ln>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87C7490-5933-4FCE-807E-006FA17735E7}" type="slidenum">
              <a:t>25</a:t>
            </a:fld>
            <a:endParaRPr lang="pl-PL" sz="1200" b="0" i="0" u="none" strike="noStrike" kern="1200" cap="none" spc="0" baseline="0">
              <a:solidFill>
                <a:srgbClr val="000000"/>
              </a:solidFill>
              <a:uFillTx/>
              <a:latin typeface="Calibri"/>
            </a:endParaRPr>
          </a:p>
        </p:txBody>
      </p:sp>
      <p:sp>
        <p:nvSpPr>
          <p:cNvPr id="6" name="Symbol zastępczy stopki 5">
            <a:extLst>
              <a:ext uri="{FF2B5EF4-FFF2-40B4-BE49-F238E27FC236}">
                <a16:creationId xmlns:a16="http://schemas.microsoft.com/office/drawing/2014/main" xmlns="" id="{64D342F3-90B1-1DBF-2F00-68083F4B77BA}"/>
              </a:ext>
            </a:extLst>
          </p:cNvPr>
          <p:cNvSpPr txBox="1"/>
          <p:nvPr/>
        </p:nvSpPr>
        <p:spPr>
          <a:xfrm>
            <a:off x="0" y="8685208"/>
            <a:ext cx="2971800" cy="457200"/>
          </a:xfrm>
          <a:prstGeom prst="rect">
            <a:avLst/>
          </a:prstGeom>
          <a:noFill/>
          <a:ln>
            <a:noFill/>
          </a:ln>
        </p:spPr>
        <p:txBody>
          <a:bodyPr vert="horz" wrap="square" lIns="91440" tIns="45720" rIns="91440" bIns="45720" anchor="b"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3880350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DE0A2496-DA43-4A52-1C2C-FBDC5DB599A7}"/>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xmlns="" id="{C5B783FB-108E-10FC-300C-8B2E7CBE16B7}"/>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xmlns="" id="{1EF23A0C-9BDC-097C-15D5-C0C403BCB0F2}"/>
              </a:ext>
            </a:extLst>
          </p:cNvPr>
          <p:cNvSpPr txBox="1">
            <a:spLocks noGrp="1"/>
          </p:cNvSpPr>
          <p:nvPr>
            <p:ph type="body" sz="quarter" idx="1"/>
          </p:nvPr>
        </p:nvSpPr>
        <p:spPr/>
        <p:txBody>
          <a:bodyPr/>
          <a:lstStyle/>
          <a:p>
            <a:endParaRPr lang="pl-PL"/>
          </a:p>
        </p:txBody>
      </p:sp>
      <p:sp>
        <p:nvSpPr>
          <p:cNvPr id="4" name="Symbol zastępczy nagłówka 3">
            <a:extLst>
              <a:ext uri="{FF2B5EF4-FFF2-40B4-BE49-F238E27FC236}">
                <a16:creationId xmlns:a16="http://schemas.microsoft.com/office/drawing/2014/main" xmlns="" id="{7E11391B-D04D-BE4D-5384-9F0A3017361F}"/>
              </a:ext>
            </a:extLst>
          </p:cNvPr>
          <p:cNvSpPr txBox="1"/>
          <p:nvPr/>
        </p:nvSpPr>
        <p:spPr>
          <a:xfrm>
            <a:off x="0" y="0"/>
            <a:ext cx="2971800" cy="457200"/>
          </a:xfrm>
          <a:prstGeom prst="rect">
            <a:avLst/>
          </a:prstGeom>
          <a:noFill/>
          <a:ln>
            <a:noFill/>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200" b="0" i="0" u="none" strike="noStrike" kern="1200" cap="none" spc="0" baseline="0">
              <a:solidFill>
                <a:srgbClr val="000000"/>
              </a:solidFill>
              <a:uFillTx/>
              <a:latin typeface="Calibri"/>
            </a:endParaRPr>
          </a:p>
        </p:txBody>
      </p:sp>
      <p:sp>
        <p:nvSpPr>
          <p:cNvPr id="5" name="Symbol zastępczy numeru slajdu 4">
            <a:extLst>
              <a:ext uri="{FF2B5EF4-FFF2-40B4-BE49-F238E27FC236}">
                <a16:creationId xmlns:a16="http://schemas.microsoft.com/office/drawing/2014/main" xmlns="" id="{5D0052E5-0C5B-0DE3-F348-B16D35E0692C}"/>
              </a:ext>
            </a:extLst>
          </p:cNvPr>
          <p:cNvSpPr txBox="1"/>
          <p:nvPr/>
        </p:nvSpPr>
        <p:spPr>
          <a:xfrm>
            <a:off x="3884608" y="8685208"/>
            <a:ext cx="2971800" cy="457200"/>
          </a:xfrm>
          <a:prstGeom prst="rect">
            <a:avLst/>
          </a:prstGeom>
          <a:noFill/>
          <a:ln>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87C7490-5933-4FCE-807E-006FA17735E7}" type="slidenum">
              <a:t>26</a:t>
            </a:fld>
            <a:endParaRPr lang="pl-PL" sz="1200" b="0" i="0" u="none" strike="noStrike" kern="1200" cap="none" spc="0" baseline="0">
              <a:solidFill>
                <a:srgbClr val="000000"/>
              </a:solidFill>
              <a:uFillTx/>
              <a:latin typeface="Calibri"/>
            </a:endParaRPr>
          </a:p>
        </p:txBody>
      </p:sp>
      <p:sp>
        <p:nvSpPr>
          <p:cNvPr id="6" name="Symbol zastępczy stopki 5">
            <a:extLst>
              <a:ext uri="{FF2B5EF4-FFF2-40B4-BE49-F238E27FC236}">
                <a16:creationId xmlns:a16="http://schemas.microsoft.com/office/drawing/2014/main" xmlns="" id="{3B4D7AAD-9A9A-F455-87CC-5F71E072B872}"/>
              </a:ext>
            </a:extLst>
          </p:cNvPr>
          <p:cNvSpPr txBox="1"/>
          <p:nvPr/>
        </p:nvSpPr>
        <p:spPr>
          <a:xfrm>
            <a:off x="0" y="8685208"/>
            <a:ext cx="2971800" cy="457200"/>
          </a:xfrm>
          <a:prstGeom prst="rect">
            <a:avLst/>
          </a:prstGeom>
          <a:noFill/>
          <a:ln>
            <a:noFill/>
          </a:ln>
        </p:spPr>
        <p:txBody>
          <a:bodyPr vert="horz" wrap="square" lIns="91440" tIns="45720" rIns="91440" bIns="45720" anchor="b"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14876380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73468B04-9C7A-A373-0E96-956F54308418}"/>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xmlns="" id="{92FCCB12-21B7-9B90-31DC-E6F944687A34}"/>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xmlns="" id="{7D2E6CA0-C979-4F3C-C21D-880C0D7B787F}"/>
              </a:ext>
            </a:extLst>
          </p:cNvPr>
          <p:cNvSpPr txBox="1">
            <a:spLocks noGrp="1"/>
          </p:cNvSpPr>
          <p:nvPr>
            <p:ph type="body" sz="quarter" idx="1"/>
          </p:nvPr>
        </p:nvSpPr>
        <p:spPr/>
        <p:txBody>
          <a:bodyPr/>
          <a:lstStyle/>
          <a:p>
            <a:endParaRPr lang="pl-PL"/>
          </a:p>
        </p:txBody>
      </p:sp>
      <p:sp>
        <p:nvSpPr>
          <p:cNvPr id="4" name="Symbol zastępczy nagłówka 3">
            <a:extLst>
              <a:ext uri="{FF2B5EF4-FFF2-40B4-BE49-F238E27FC236}">
                <a16:creationId xmlns:a16="http://schemas.microsoft.com/office/drawing/2014/main" xmlns="" id="{B6ED6332-D06D-9723-2013-7492AC0A86D7}"/>
              </a:ext>
            </a:extLst>
          </p:cNvPr>
          <p:cNvSpPr txBox="1"/>
          <p:nvPr/>
        </p:nvSpPr>
        <p:spPr>
          <a:xfrm>
            <a:off x="0" y="0"/>
            <a:ext cx="2971800" cy="457200"/>
          </a:xfrm>
          <a:prstGeom prst="rect">
            <a:avLst/>
          </a:prstGeom>
          <a:noFill/>
          <a:ln>
            <a:noFill/>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200" b="0" i="0" u="none" strike="noStrike" kern="1200" cap="none" spc="0" baseline="0">
              <a:solidFill>
                <a:srgbClr val="000000"/>
              </a:solidFill>
              <a:uFillTx/>
              <a:latin typeface="Calibri"/>
            </a:endParaRPr>
          </a:p>
        </p:txBody>
      </p:sp>
      <p:sp>
        <p:nvSpPr>
          <p:cNvPr id="5" name="Symbol zastępczy numeru slajdu 4">
            <a:extLst>
              <a:ext uri="{FF2B5EF4-FFF2-40B4-BE49-F238E27FC236}">
                <a16:creationId xmlns:a16="http://schemas.microsoft.com/office/drawing/2014/main" xmlns="" id="{02D319F9-547A-E6CA-64B5-51BC66BE0457}"/>
              </a:ext>
            </a:extLst>
          </p:cNvPr>
          <p:cNvSpPr txBox="1"/>
          <p:nvPr/>
        </p:nvSpPr>
        <p:spPr>
          <a:xfrm>
            <a:off x="3884608" y="8685208"/>
            <a:ext cx="2971800" cy="457200"/>
          </a:xfrm>
          <a:prstGeom prst="rect">
            <a:avLst/>
          </a:prstGeom>
          <a:noFill/>
          <a:ln>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87C7490-5933-4FCE-807E-006FA17735E7}" type="slidenum">
              <a:t>27</a:t>
            </a:fld>
            <a:endParaRPr lang="pl-PL" sz="1200" b="0" i="0" u="none" strike="noStrike" kern="1200" cap="none" spc="0" baseline="0">
              <a:solidFill>
                <a:srgbClr val="000000"/>
              </a:solidFill>
              <a:uFillTx/>
              <a:latin typeface="Calibri"/>
            </a:endParaRPr>
          </a:p>
        </p:txBody>
      </p:sp>
      <p:sp>
        <p:nvSpPr>
          <p:cNvPr id="6" name="Symbol zastępczy stopki 5">
            <a:extLst>
              <a:ext uri="{FF2B5EF4-FFF2-40B4-BE49-F238E27FC236}">
                <a16:creationId xmlns:a16="http://schemas.microsoft.com/office/drawing/2014/main" xmlns="" id="{7B8DF91B-DE62-EFD6-4032-C1D1E6D8DAF5}"/>
              </a:ext>
            </a:extLst>
          </p:cNvPr>
          <p:cNvSpPr txBox="1"/>
          <p:nvPr/>
        </p:nvSpPr>
        <p:spPr>
          <a:xfrm>
            <a:off x="0" y="8685208"/>
            <a:ext cx="2971800" cy="457200"/>
          </a:xfrm>
          <a:prstGeom prst="rect">
            <a:avLst/>
          </a:prstGeom>
          <a:noFill/>
          <a:ln>
            <a:noFill/>
          </a:ln>
        </p:spPr>
        <p:txBody>
          <a:bodyPr vert="horz" wrap="square" lIns="91440" tIns="45720" rIns="91440" bIns="45720" anchor="b"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16559627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0F8D4B9F-FDFF-6A1B-13A5-9A551A4E564F}"/>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xmlns="" id="{9E6AE83E-36C0-CF6D-8330-512C16EB3568}"/>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xmlns="" id="{F638A357-FCC7-B1BB-C925-1052F5549986}"/>
              </a:ext>
            </a:extLst>
          </p:cNvPr>
          <p:cNvSpPr txBox="1">
            <a:spLocks noGrp="1"/>
          </p:cNvSpPr>
          <p:nvPr>
            <p:ph type="body" sz="quarter" idx="1"/>
          </p:nvPr>
        </p:nvSpPr>
        <p:spPr/>
        <p:txBody>
          <a:bodyPr/>
          <a:lstStyle/>
          <a:p>
            <a:endParaRPr lang="pl-PL"/>
          </a:p>
        </p:txBody>
      </p:sp>
      <p:sp>
        <p:nvSpPr>
          <p:cNvPr id="4" name="Symbol zastępczy nagłówka 3">
            <a:extLst>
              <a:ext uri="{FF2B5EF4-FFF2-40B4-BE49-F238E27FC236}">
                <a16:creationId xmlns:a16="http://schemas.microsoft.com/office/drawing/2014/main" xmlns="" id="{7A3E0846-62BF-0B62-1633-181E722F667A}"/>
              </a:ext>
            </a:extLst>
          </p:cNvPr>
          <p:cNvSpPr txBox="1"/>
          <p:nvPr/>
        </p:nvSpPr>
        <p:spPr>
          <a:xfrm>
            <a:off x="0" y="0"/>
            <a:ext cx="2971800" cy="457200"/>
          </a:xfrm>
          <a:prstGeom prst="rect">
            <a:avLst/>
          </a:prstGeom>
          <a:noFill/>
          <a:ln>
            <a:noFill/>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200" b="0" i="0" u="none" strike="noStrike" kern="1200" cap="none" spc="0" baseline="0">
              <a:solidFill>
                <a:srgbClr val="000000"/>
              </a:solidFill>
              <a:uFillTx/>
              <a:latin typeface="Calibri"/>
            </a:endParaRPr>
          </a:p>
        </p:txBody>
      </p:sp>
      <p:sp>
        <p:nvSpPr>
          <p:cNvPr id="5" name="Symbol zastępczy numeru slajdu 4">
            <a:extLst>
              <a:ext uri="{FF2B5EF4-FFF2-40B4-BE49-F238E27FC236}">
                <a16:creationId xmlns:a16="http://schemas.microsoft.com/office/drawing/2014/main" xmlns="" id="{16EA0F49-FC41-7362-05EE-AA3C282C9A49}"/>
              </a:ext>
            </a:extLst>
          </p:cNvPr>
          <p:cNvSpPr txBox="1"/>
          <p:nvPr/>
        </p:nvSpPr>
        <p:spPr>
          <a:xfrm>
            <a:off x="3884608" y="8685208"/>
            <a:ext cx="2971800" cy="457200"/>
          </a:xfrm>
          <a:prstGeom prst="rect">
            <a:avLst/>
          </a:prstGeom>
          <a:noFill/>
          <a:ln>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87C7490-5933-4FCE-807E-006FA17735E7}" type="slidenum">
              <a:t>28</a:t>
            </a:fld>
            <a:endParaRPr lang="pl-PL" sz="1200" b="0" i="0" u="none" strike="noStrike" kern="1200" cap="none" spc="0" baseline="0">
              <a:solidFill>
                <a:srgbClr val="000000"/>
              </a:solidFill>
              <a:uFillTx/>
              <a:latin typeface="Calibri"/>
            </a:endParaRPr>
          </a:p>
        </p:txBody>
      </p:sp>
      <p:sp>
        <p:nvSpPr>
          <p:cNvPr id="6" name="Symbol zastępczy stopki 5">
            <a:extLst>
              <a:ext uri="{FF2B5EF4-FFF2-40B4-BE49-F238E27FC236}">
                <a16:creationId xmlns:a16="http://schemas.microsoft.com/office/drawing/2014/main" xmlns="" id="{24401AEB-7351-A90F-9611-8A9DAB1F95AB}"/>
              </a:ext>
            </a:extLst>
          </p:cNvPr>
          <p:cNvSpPr txBox="1"/>
          <p:nvPr/>
        </p:nvSpPr>
        <p:spPr>
          <a:xfrm>
            <a:off x="0" y="8685208"/>
            <a:ext cx="2971800" cy="457200"/>
          </a:xfrm>
          <a:prstGeom prst="rect">
            <a:avLst/>
          </a:prstGeom>
          <a:noFill/>
          <a:ln>
            <a:noFill/>
          </a:ln>
        </p:spPr>
        <p:txBody>
          <a:bodyPr vert="horz" wrap="square" lIns="91440" tIns="45720" rIns="91440" bIns="45720" anchor="b"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39026751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E9BFDA92-9D60-F8B3-8BE5-7005D1A9787F}"/>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xmlns="" id="{E4784309-044C-3703-5D26-52D920A1CD9E}"/>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xmlns="" id="{C4C63144-26C1-BF60-17AB-BDC2E5FB346D}"/>
              </a:ext>
            </a:extLst>
          </p:cNvPr>
          <p:cNvSpPr txBox="1">
            <a:spLocks noGrp="1"/>
          </p:cNvSpPr>
          <p:nvPr>
            <p:ph type="body" sz="quarter" idx="1"/>
          </p:nvPr>
        </p:nvSpPr>
        <p:spPr/>
        <p:txBody>
          <a:bodyPr/>
          <a:lstStyle/>
          <a:p>
            <a:endParaRPr lang="pl-PL"/>
          </a:p>
        </p:txBody>
      </p:sp>
      <p:sp>
        <p:nvSpPr>
          <p:cNvPr id="4" name="Symbol zastępczy nagłówka 3">
            <a:extLst>
              <a:ext uri="{FF2B5EF4-FFF2-40B4-BE49-F238E27FC236}">
                <a16:creationId xmlns:a16="http://schemas.microsoft.com/office/drawing/2014/main" xmlns="" id="{68EA57DC-5EBA-B727-2B55-AB788F79ECF1}"/>
              </a:ext>
            </a:extLst>
          </p:cNvPr>
          <p:cNvSpPr txBox="1"/>
          <p:nvPr/>
        </p:nvSpPr>
        <p:spPr>
          <a:xfrm>
            <a:off x="0" y="0"/>
            <a:ext cx="2971800" cy="457200"/>
          </a:xfrm>
          <a:prstGeom prst="rect">
            <a:avLst/>
          </a:prstGeom>
          <a:noFill/>
          <a:ln>
            <a:noFill/>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200" b="0" i="0" u="none" strike="noStrike" kern="1200" cap="none" spc="0" baseline="0">
              <a:solidFill>
                <a:srgbClr val="000000"/>
              </a:solidFill>
              <a:uFillTx/>
              <a:latin typeface="Calibri"/>
            </a:endParaRPr>
          </a:p>
        </p:txBody>
      </p:sp>
      <p:sp>
        <p:nvSpPr>
          <p:cNvPr id="5" name="Symbol zastępczy numeru slajdu 4">
            <a:extLst>
              <a:ext uri="{FF2B5EF4-FFF2-40B4-BE49-F238E27FC236}">
                <a16:creationId xmlns:a16="http://schemas.microsoft.com/office/drawing/2014/main" xmlns="" id="{3E85D98C-B498-D637-69EB-8A2CCE42DB84}"/>
              </a:ext>
            </a:extLst>
          </p:cNvPr>
          <p:cNvSpPr txBox="1"/>
          <p:nvPr/>
        </p:nvSpPr>
        <p:spPr>
          <a:xfrm>
            <a:off x="3884608" y="8685208"/>
            <a:ext cx="2971800" cy="457200"/>
          </a:xfrm>
          <a:prstGeom prst="rect">
            <a:avLst/>
          </a:prstGeom>
          <a:noFill/>
          <a:ln>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87C7490-5933-4FCE-807E-006FA17735E7}" type="slidenum">
              <a:t>29</a:t>
            </a:fld>
            <a:endParaRPr lang="pl-PL" sz="1200" b="0" i="0" u="none" strike="noStrike" kern="1200" cap="none" spc="0" baseline="0">
              <a:solidFill>
                <a:srgbClr val="000000"/>
              </a:solidFill>
              <a:uFillTx/>
              <a:latin typeface="Calibri"/>
            </a:endParaRPr>
          </a:p>
        </p:txBody>
      </p:sp>
      <p:sp>
        <p:nvSpPr>
          <p:cNvPr id="6" name="Symbol zastępczy stopki 5">
            <a:extLst>
              <a:ext uri="{FF2B5EF4-FFF2-40B4-BE49-F238E27FC236}">
                <a16:creationId xmlns:a16="http://schemas.microsoft.com/office/drawing/2014/main" xmlns="" id="{C1717315-38C0-07E6-39B5-D53BD772FA46}"/>
              </a:ext>
            </a:extLst>
          </p:cNvPr>
          <p:cNvSpPr txBox="1"/>
          <p:nvPr/>
        </p:nvSpPr>
        <p:spPr>
          <a:xfrm>
            <a:off x="0" y="8685208"/>
            <a:ext cx="2971800" cy="457200"/>
          </a:xfrm>
          <a:prstGeom prst="rect">
            <a:avLst/>
          </a:prstGeom>
          <a:noFill/>
          <a:ln>
            <a:noFill/>
          </a:ln>
        </p:spPr>
        <p:txBody>
          <a:bodyPr vert="horz" wrap="square" lIns="91440" tIns="45720" rIns="91440" bIns="45720" anchor="b"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24938351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7469D9D4-D0B4-8416-1152-7AF1FCE0FC31}"/>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xmlns="" id="{F3B234DF-A5D9-B669-2A5F-0C45B415AA94}"/>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xmlns="" id="{9CD505A1-8FA2-3E42-98F3-088D8B597851}"/>
              </a:ext>
            </a:extLst>
          </p:cNvPr>
          <p:cNvSpPr txBox="1">
            <a:spLocks noGrp="1"/>
          </p:cNvSpPr>
          <p:nvPr>
            <p:ph type="body" sz="quarter" idx="1"/>
          </p:nvPr>
        </p:nvSpPr>
        <p:spPr/>
        <p:txBody>
          <a:bodyPr/>
          <a:lstStyle/>
          <a:p>
            <a:endParaRPr lang="pl-PL"/>
          </a:p>
        </p:txBody>
      </p:sp>
      <p:sp>
        <p:nvSpPr>
          <p:cNvPr id="4" name="Symbol zastępczy nagłówka 3">
            <a:extLst>
              <a:ext uri="{FF2B5EF4-FFF2-40B4-BE49-F238E27FC236}">
                <a16:creationId xmlns:a16="http://schemas.microsoft.com/office/drawing/2014/main" xmlns="" id="{D16A525C-2713-A78C-2DC1-BABC32834BE8}"/>
              </a:ext>
            </a:extLst>
          </p:cNvPr>
          <p:cNvSpPr txBox="1"/>
          <p:nvPr/>
        </p:nvSpPr>
        <p:spPr>
          <a:xfrm>
            <a:off x="0" y="0"/>
            <a:ext cx="2971800" cy="457200"/>
          </a:xfrm>
          <a:prstGeom prst="rect">
            <a:avLst/>
          </a:prstGeom>
          <a:noFill/>
          <a:ln>
            <a:noFill/>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200" b="0" i="0" u="none" strike="noStrike" kern="1200" cap="none" spc="0" baseline="0">
              <a:solidFill>
                <a:srgbClr val="000000"/>
              </a:solidFill>
              <a:uFillTx/>
              <a:latin typeface="Calibri"/>
            </a:endParaRPr>
          </a:p>
        </p:txBody>
      </p:sp>
      <p:sp>
        <p:nvSpPr>
          <p:cNvPr id="5" name="Symbol zastępczy numeru slajdu 4">
            <a:extLst>
              <a:ext uri="{FF2B5EF4-FFF2-40B4-BE49-F238E27FC236}">
                <a16:creationId xmlns:a16="http://schemas.microsoft.com/office/drawing/2014/main" xmlns="" id="{AAC656CC-375A-5615-E081-72122B7D086F}"/>
              </a:ext>
            </a:extLst>
          </p:cNvPr>
          <p:cNvSpPr txBox="1"/>
          <p:nvPr/>
        </p:nvSpPr>
        <p:spPr>
          <a:xfrm>
            <a:off x="3884608" y="8685208"/>
            <a:ext cx="2971800" cy="457200"/>
          </a:xfrm>
          <a:prstGeom prst="rect">
            <a:avLst/>
          </a:prstGeom>
          <a:noFill/>
          <a:ln>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6274C99-5299-4689-A083-4DB86F359949}" type="slidenum">
              <a:t>3</a:t>
            </a:fld>
            <a:endParaRPr lang="pl-PL" sz="1200" b="0" i="0" u="none" strike="noStrike" kern="1200" cap="none" spc="0" baseline="0">
              <a:solidFill>
                <a:srgbClr val="000000"/>
              </a:solidFill>
              <a:uFillTx/>
              <a:latin typeface="Calibri"/>
            </a:endParaRPr>
          </a:p>
        </p:txBody>
      </p:sp>
      <p:sp>
        <p:nvSpPr>
          <p:cNvPr id="6" name="Symbol zastępczy stopki 5">
            <a:extLst>
              <a:ext uri="{FF2B5EF4-FFF2-40B4-BE49-F238E27FC236}">
                <a16:creationId xmlns:a16="http://schemas.microsoft.com/office/drawing/2014/main" xmlns="" id="{838DBB75-3EC7-CB87-8233-0F2A06FD1B15}"/>
              </a:ext>
            </a:extLst>
          </p:cNvPr>
          <p:cNvSpPr txBox="1"/>
          <p:nvPr/>
        </p:nvSpPr>
        <p:spPr>
          <a:xfrm>
            <a:off x="0" y="8685208"/>
            <a:ext cx="2971800" cy="457200"/>
          </a:xfrm>
          <a:prstGeom prst="rect">
            <a:avLst/>
          </a:prstGeom>
          <a:noFill/>
          <a:ln>
            <a:noFill/>
          </a:ln>
        </p:spPr>
        <p:txBody>
          <a:bodyPr vert="horz" wrap="square" lIns="91440" tIns="45720" rIns="91440" bIns="45720" anchor="b"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33631171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9AA8C847-C1E9-D44F-C36E-3DA9E4E5CD4C}"/>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xmlns="" id="{7BAADC3E-DA37-B193-60D7-959A063F5614}"/>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xmlns="" id="{2DEAD29B-A3BF-9AF6-13F5-A1C51345A887}"/>
              </a:ext>
            </a:extLst>
          </p:cNvPr>
          <p:cNvSpPr txBox="1">
            <a:spLocks noGrp="1"/>
          </p:cNvSpPr>
          <p:nvPr>
            <p:ph type="body" sz="quarter" idx="1"/>
          </p:nvPr>
        </p:nvSpPr>
        <p:spPr/>
        <p:txBody>
          <a:bodyPr/>
          <a:lstStyle/>
          <a:p>
            <a:endParaRPr lang="pl-PL"/>
          </a:p>
        </p:txBody>
      </p:sp>
      <p:sp>
        <p:nvSpPr>
          <p:cNvPr id="4" name="Symbol zastępczy nagłówka 3">
            <a:extLst>
              <a:ext uri="{FF2B5EF4-FFF2-40B4-BE49-F238E27FC236}">
                <a16:creationId xmlns:a16="http://schemas.microsoft.com/office/drawing/2014/main" xmlns="" id="{628719E4-0B55-4375-C155-42EA86F186CC}"/>
              </a:ext>
            </a:extLst>
          </p:cNvPr>
          <p:cNvSpPr txBox="1"/>
          <p:nvPr/>
        </p:nvSpPr>
        <p:spPr>
          <a:xfrm>
            <a:off x="0" y="0"/>
            <a:ext cx="2971800" cy="457200"/>
          </a:xfrm>
          <a:prstGeom prst="rect">
            <a:avLst/>
          </a:prstGeom>
          <a:noFill/>
          <a:ln>
            <a:noFill/>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200" b="0" i="0" u="none" strike="noStrike" kern="1200" cap="none" spc="0" baseline="0">
              <a:solidFill>
                <a:srgbClr val="000000"/>
              </a:solidFill>
              <a:uFillTx/>
              <a:latin typeface="Calibri"/>
            </a:endParaRPr>
          </a:p>
        </p:txBody>
      </p:sp>
      <p:sp>
        <p:nvSpPr>
          <p:cNvPr id="5" name="Symbol zastępczy numeru slajdu 4">
            <a:extLst>
              <a:ext uri="{FF2B5EF4-FFF2-40B4-BE49-F238E27FC236}">
                <a16:creationId xmlns:a16="http://schemas.microsoft.com/office/drawing/2014/main" xmlns="" id="{8BEDF8E4-FC3C-FA4E-B40C-7F8F8DB91ECB}"/>
              </a:ext>
            </a:extLst>
          </p:cNvPr>
          <p:cNvSpPr txBox="1"/>
          <p:nvPr/>
        </p:nvSpPr>
        <p:spPr>
          <a:xfrm>
            <a:off x="3884608" y="8685208"/>
            <a:ext cx="2971800" cy="457200"/>
          </a:xfrm>
          <a:prstGeom prst="rect">
            <a:avLst/>
          </a:prstGeom>
          <a:noFill/>
          <a:ln>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87C7490-5933-4FCE-807E-006FA17735E7}" type="slidenum">
              <a:t>30</a:t>
            </a:fld>
            <a:endParaRPr lang="pl-PL" sz="1200" b="0" i="0" u="none" strike="noStrike" kern="1200" cap="none" spc="0" baseline="0">
              <a:solidFill>
                <a:srgbClr val="000000"/>
              </a:solidFill>
              <a:uFillTx/>
              <a:latin typeface="Calibri"/>
            </a:endParaRPr>
          </a:p>
        </p:txBody>
      </p:sp>
      <p:sp>
        <p:nvSpPr>
          <p:cNvPr id="6" name="Symbol zastępczy stopki 5">
            <a:extLst>
              <a:ext uri="{FF2B5EF4-FFF2-40B4-BE49-F238E27FC236}">
                <a16:creationId xmlns:a16="http://schemas.microsoft.com/office/drawing/2014/main" xmlns="" id="{4F616BEA-4D30-2EBE-575D-ABE32F08C658}"/>
              </a:ext>
            </a:extLst>
          </p:cNvPr>
          <p:cNvSpPr txBox="1"/>
          <p:nvPr/>
        </p:nvSpPr>
        <p:spPr>
          <a:xfrm>
            <a:off x="0" y="8685208"/>
            <a:ext cx="2971800" cy="457200"/>
          </a:xfrm>
          <a:prstGeom prst="rect">
            <a:avLst/>
          </a:prstGeom>
          <a:noFill/>
          <a:ln>
            <a:noFill/>
          </a:ln>
        </p:spPr>
        <p:txBody>
          <a:bodyPr vert="horz" wrap="square" lIns="91440" tIns="45720" rIns="91440" bIns="45720" anchor="b"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23370960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8B12712F-DF6C-897A-C076-2A1573C25802}"/>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xmlns="" id="{592662D8-432F-AEC8-ECDD-7E9BFBD28F01}"/>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xmlns="" id="{750E272F-FB6E-EC33-B759-D787AFFFEBD3}"/>
              </a:ext>
            </a:extLst>
          </p:cNvPr>
          <p:cNvSpPr txBox="1">
            <a:spLocks noGrp="1"/>
          </p:cNvSpPr>
          <p:nvPr>
            <p:ph type="body" sz="quarter" idx="1"/>
          </p:nvPr>
        </p:nvSpPr>
        <p:spPr/>
        <p:txBody>
          <a:bodyPr/>
          <a:lstStyle/>
          <a:p>
            <a:endParaRPr lang="pl-PL"/>
          </a:p>
        </p:txBody>
      </p:sp>
      <p:sp>
        <p:nvSpPr>
          <p:cNvPr id="4" name="Symbol zastępczy nagłówka 3">
            <a:extLst>
              <a:ext uri="{FF2B5EF4-FFF2-40B4-BE49-F238E27FC236}">
                <a16:creationId xmlns:a16="http://schemas.microsoft.com/office/drawing/2014/main" xmlns="" id="{FF524EA9-E624-648E-96C7-A581E2011EF2}"/>
              </a:ext>
            </a:extLst>
          </p:cNvPr>
          <p:cNvSpPr txBox="1"/>
          <p:nvPr/>
        </p:nvSpPr>
        <p:spPr>
          <a:xfrm>
            <a:off x="0" y="0"/>
            <a:ext cx="2971800" cy="457200"/>
          </a:xfrm>
          <a:prstGeom prst="rect">
            <a:avLst/>
          </a:prstGeom>
          <a:noFill/>
          <a:ln>
            <a:noFill/>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200" b="0" i="0" u="none" strike="noStrike" kern="1200" cap="none" spc="0" baseline="0">
              <a:solidFill>
                <a:srgbClr val="000000"/>
              </a:solidFill>
              <a:uFillTx/>
              <a:latin typeface="Calibri"/>
            </a:endParaRPr>
          </a:p>
        </p:txBody>
      </p:sp>
      <p:sp>
        <p:nvSpPr>
          <p:cNvPr id="5" name="Symbol zastępczy numeru slajdu 4">
            <a:extLst>
              <a:ext uri="{FF2B5EF4-FFF2-40B4-BE49-F238E27FC236}">
                <a16:creationId xmlns:a16="http://schemas.microsoft.com/office/drawing/2014/main" xmlns="" id="{66D01292-9140-B9D6-5A2B-44F6FA6B8B4A}"/>
              </a:ext>
            </a:extLst>
          </p:cNvPr>
          <p:cNvSpPr txBox="1"/>
          <p:nvPr/>
        </p:nvSpPr>
        <p:spPr>
          <a:xfrm>
            <a:off x="3884608" y="8685208"/>
            <a:ext cx="2971800" cy="457200"/>
          </a:xfrm>
          <a:prstGeom prst="rect">
            <a:avLst/>
          </a:prstGeom>
          <a:noFill/>
          <a:ln>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87C7490-5933-4FCE-807E-006FA17735E7}" type="slidenum">
              <a:t>31</a:t>
            </a:fld>
            <a:endParaRPr lang="pl-PL" sz="1200" b="0" i="0" u="none" strike="noStrike" kern="1200" cap="none" spc="0" baseline="0">
              <a:solidFill>
                <a:srgbClr val="000000"/>
              </a:solidFill>
              <a:uFillTx/>
              <a:latin typeface="Calibri"/>
            </a:endParaRPr>
          </a:p>
        </p:txBody>
      </p:sp>
      <p:sp>
        <p:nvSpPr>
          <p:cNvPr id="6" name="Symbol zastępczy stopki 5">
            <a:extLst>
              <a:ext uri="{FF2B5EF4-FFF2-40B4-BE49-F238E27FC236}">
                <a16:creationId xmlns:a16="http://schemas.microsoft.com/office/drawing/2014/main" xmlns="" id="{132F5C46-A4ED-E273-BD3C-7E57CE38A40C}"/>
              </a:ext>
            </a:extLst>
          </p:cNvPr>
          <p:cNvSpPr txBox="1"/>
          <p:nvPr/>
        </p:nvSpPr>
        <p:spPr>
          <a:xfrm>
            <a:off x="0" y="8685208"/>
            <a:ext cx="2971800" cy="457200"/>
          </a:xfrm>
          <a:prstGeom prst="rect">
            <a:avLst/>
          </a:prstGeom>
          <a:noFill/>
          <a:ln>
            <a:noFill/>
          </a:ln>
        </p:spPr>
        <p:txBody>
          <a:bodyPr vert="horz" wrap="square" lIns="91440" tIns="45720" rIns="91440" bIns="45720" anchor="b"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19576091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DDE8A2C2-5866-6863-D4F7-901752E96472}"/>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xmlns="" id="{54FBD171-51E0-7BBC-1277-F40CF13B6BCE}"/>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xmlns="" id="{35C727CE-A42B-3C10-8C4E-8F4A7C926F69}"/>
              </a:ext>
            </a:extLst>
          </p:cNvPr>
          <p:cNvSpPr txBox="1">
            <a:spLocks noGrp="1"/>
          </p:cNvSpPr>
          <p:nvPr>
            <p:ph type="body" sz="quarter" idx="1"/>
          </p:nvPr>
        </p:nvSpPr>
        <p:spPr/>
        <p:txBody>
          <a:bodyPr/>
          <a:lstStyle/>
          <a:p>
            <a:endParaRPr lang="pl-PL"/>
          </a:p>
        </p:txBody>
      </p:sp>
      <p:sp>
        <p:nvSpPr>
          <p:cNvPr id="4" name="Symbol zastępczy nagłówka 3">
            <a:extLst>
              <a:ext uri="{FF2B5EF4-FFF2-40B4-BE49-F238E27FC236}">
                <a16:creationId xmlns:a16="http://schemas.microsoft.com/office/drawing/2014/main" xmlns="" id="{BF4B4533-795E-ABA7-9C7D-56F3F8E8AA25}"/>
              </a:ext>
            </a:extLst>
          </p:cNvPr>
          <p:cNvSpPr txBox="1"/>
          <p:nvPr/>
        </p:nvSpPr>
        <p:spPr>
          <a:xfrm>
            <a:off x="0" y="0"/>
            <a:ext cx="2971800" cy="457200"/>
          </a:xfrm>
          <a:prstGeom prst="rect">
            <a:avLst/>
          </a:prstGeom>
          <a:noFill/>
          <a:ln>
            <a:noFill/>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200" b="0" i="0" u="none" strike="noStrike" kern="1200" cap="none" spc="0" baseline="0">
              <a:solidFill>
                <a:srgbClr val="000000"/>
              </a:solidFill>
              <a:uFillTx/>
              <a:latin typeface="Calibri"/>
            </a:endParaRPr>
          </a:p>
        </p:txBody>
      </p:sp>
      <p:sp>
        <p:nvSpPr>
          <p:cNvPr id="5" name="Symbol zastępczy numeru slajdu 4">
            <a:extLst>
              <a:ext uri="{FF2B5EF4-FFF2-40B4-BE49-F238E27FC236}">
                <a16:creationId xmlns:a16="http://schemas.microsoft.com/office/drawing/2014/main" xmlns="" id="{B7270917-3B47-76A0-DBE1-C571F4E1133A}"/>
              </a:ext>
            </a:extLst>
          </p:cNvPr>
          <p:cNvSpPr txBox="1"/>
          <p:nvPr/>
        </p:nvSpPr>
        <p:spPr>
          <a:xfrm>
            <a:off x="3884608" y="8685208"/>
            <a:ext cx="2971800" cy="457200"/>
          </a:xfrm>
          <a:prstGeom prst="rect">
            <a:avLst/>
          </a:prstGeom>
          <a:noFill/>
          <a:ln>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87C7490-5933-4FCE-807E-006FA17735E7}" type="slidenum">
              <a:t>32</a:t>
            </a:fld>
            <a:endParaRPr lang="pl-PL" sz="1200" b="0" i="0" u="none" strike="noStrike" kern="1200" cap="none" spc="0" baseline="0">
              <a:solidFill>
                <a:srgbClr val="000000"/>
              </a:solidFill>
              <a:uFillTx/>
              <a:latin typeface="Calibri"/>
            </a:endParaRPr>
          </a:p>
        </p:txBody>
      </p:sp>
      <p:sp>
        <p:nvSpPr>
          <p:cNvPr id="6" name="Symbol zastępczy stopki 5">
            <a:extLst>
              <a:ext uri="{FF2B5EF4-FFF2-40B4-BE49-F238E27FC236}">
                <a16:creationId xmlns:a16="http://schemas.microsoft.com/office/drawing/2014/main" xmlns="" id="{6F23D293-300F-8B17-D545-071742C0E14B}"/>
              </a:ext>
            </a:extLst>
          </p:cNvPr>
          <p:cNvSpPr txBox="1"/>
          <p:nvPr/>
        </p:nvSpPr>
        <p:spPr>
          <a:xfrm>
            <a:off x="0" y="8685208"/>
            <a:ext cx="2971800" cy="457200"/>
          </a:xfrm>
          <a:prstGeom prst="rect">
            <a:avLst/>
          </a:prstGeom>
          <a:noFill/>
          <a:ln>
            <a:noFill/>
          </a:ln>
        </p:spPr>
        <p:txBody>
          <a:bodyPr vert="horz" wrap="square" lIns="91440" tIns="45720" rIns="91440" bIns="45720" anchor="b"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42706211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54ABB2F8-D888-574F-7F86-8ED3A54C03DE}"/>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xmlns="" id="{53385BB8-13F9-1444-BB95-89704281E8A0}"/>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xmlns="" id="{35AE7A39-CBEB-339A-C92A-6C4D9BA3F61B}"/>
              </a:ext>
            </a:extLst>
          </p:cNvPr>
          <p:cNvSpPr txBox="1">
            <a:spLocks noGrp="1"/>
          </p:cNvSpPr>
          <p:nvPr>
            <p:ph type="body" sz="quarter" idx="1"/>
          </p:nvPr>
        </p:nvSpPr>
        <p:spPr/>
        <p:txBody>
          <a:bodyPr/>
          <a:lstStyle/>
          <a:p>
            <a:endParaRPr lang="pl-PL"/>
          </a:p>
        </p:txBody>
      </p:sp>
      <p:sp>
        <p:nvSpPr>
          <p:cNvPr id="4" name="Symbol zastępczy nagłówka 3">
            <a:extLst>
              <a:ext uri="{FF2B5EF4-FFF2-40B4-BE49-F238E27FC236}">
                <a16:creationId xmlns:a16="http://schemas.microsoft.com/office/drawing/2014/main" xmlns="" id="{AE05E2DF-20D6-D31B-7575-EA19F82B5FD0}"/>
              </a:ext>
            </a:extLst>
          </p:cNvPr>
          <p:cNvSpPr txBox="1"/>
          <p:nvPr/>
        </p:nvSpPr>
        <p:spPr>
          <a:xfrm>
            <a:off x="0" y="0"/>
            <a:ext cx="2971800" cy="457200"/>
          </a:xfrm>
          <a:prstGeom prst="rect">
            <a:avLst/>
          </a:prstGeom>
          <a:noFill/>
          <a:ln>
            <a:noFill/>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200" b="0" i="0" u="none" strike="noStrike" kern="1200" cap="none" spc="0" baseline="0">
              <a:solidFill>
                <a:srgbClr val="000000"/>
              </a:solidFill>
              <a:uFillTx/>
              <a:latin typeface="Calibri"/>
            </a:endParaRPr>
          </a:p>
        </p:txBody>
      </p:sp>
      <p:sp>
        <p:nvSpPr>
          <p:cNvPr id="5" name="Symbol zastępczy numeru slajdu 4">
            <a:extLst>
              <a:ext uri="{FF2B5EF4-FFF2-40B4-BE49-F238E27FC236}">
                <a16:creationId xmlns:a16="http://schemas.microsoft.com/office/drawing/2014/main" xmlns="" id="{6FB39B30-CE98-8FD1-74AD-3DDA61DB4FFD}"/>
              </a:ext>
            </a:extLst>
          </p:cNvPr>
          <p:cNvSpPr txBox="1"/>
          <p:nvPr/>
        </p:nvSpPr>
        <p:spPr>
          <a:xfrm>
            <a:off x="3884608" y="8685208"/>
            <a:ext cx="2971800" cy="457200"/>
          </a:xfrm>
          <a:prstGeom prst="rect">
            <a:avLst/>
          </a:prstGeom>
          <a:noFill/>
          <a:ln>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87C7490-5933-4FCE-807E-006FA17735E7}" type="slidenum">
              <a:t>33</a:t>
            </a:fld>
            <a:endParaRPr lang="pl-PL" sz="1200" b="0" i="0" u="none" strike="noStrike" kern="1200" cap="none" spc="0" baseline="0">
              <a:solidFill>
                <a:srgbClr val="000000"/>
              </a:solidFill>
              <a:uFillTx/>
              <a:latin typeface="Calibri"/>
            </a:endParaRPr>
          </a:p>
        </p:txBody>
      </p:sp>
      <p:sp>
        <p:nvSpPr>
          <p:cNvPr id="6" name="Symbol zastępczy stopki 5">
            <a:extLst>
              <a:ext uri="{FF2B5EF4-FFF2-40B4-BE49-F238E27FC236}">
                <a16:creationId xmlns:a16="http://schemas.microsoft.com/office/drawing/2014/main" xmlns="" id="{F6EAC73F-1FB7-C93E-DF6A-E96FB8866287}"/>
              </a:ext>
            </a:extLst>
          </p:cNvPr>
          <p:cNvSpPr txBox="1"/>
          <p:nvPr/>
        </p:nvSpPr>
        <p:spPr>
          <a:xfrm>
            <a:off x="0" y="8685208"/>
            <a:ext cx="2971800" cy="457200"/>
          </a:xfrm>
          <a:prstGeom prst="rect">
            <a:avLst/>
          </a:prstGeom>
          <a:noFill/>
          <a:ln>
            <a:noFill/>
          </a:ln>
        </p:spPr>
        <p:txBody>
          <a:bodyPr vert="horz" wrap="square" lIns="91440" tIns="45720" rIns="91440" bIns="45720" anchor="b"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6655007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xmlns="" id="{4A91870F-314D-C192-D06F-7995570471DA}"/>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xmlns="" id="{F00EE634-6A79-0450-0446-C465AE6ADCE5}"/>
              </a:ext>
            </a:extLst>
          </p:cNvPr>
          <p:cNvSpPr txBox="1">
            <a:spLocks noGrp="1"/>
          </p:cNvSpPr>
          <p:nvPr>
            <p:ph type="body" sz="quarter" idx="1"/>
          </p:nvPr>
        </p:nvSpPr>
        <p:spPr/>
        <p:txBody>
          <a:bodyPr/>
          <a:lstStyle/>
          <a:p>
            <a:endParaRPr lang="pl-PL"/>
          </a:p>
        </p:txBody>
      </p:sp>
      <p:sp>
        <p:nvSpPr>
          <p:cNvPr id="4" name="Symbol zastępczy nagłówka 3">
            <a:extLst>
              <a:ext uri="{FF2B5EF4-FFF2-40B4-BE49-F238E27FC236}">
                <a16:creationId xmlns:a16="http://schemas.microsoft.com/office/drawing/2014/main" xmlns="" id="{CA86B665-15C6-42AC-0B85-3B5308547B62}"/>
              </a:ext>
            </a:extLst>
          </p:cNvPr>
          <p:cNvSpPr txBox="1"/>
          <p:nvPr/>
        </p:nvSpPr>
        <p:spPr>
          <a:xfrm>
            <a:off x="0" y="0"/>
            <a:ext cx="2971800" cy="457200"/>
          </a:xfrm>
          <a:prstGeom prst="rect">
            <a:avLst/>
          </a:prstGeom>
          <a:noFill/>
          <a:ln>
            <a:noFill/>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200" b="0" i="0" u="none" strike="noStrike" kern="1200" cap="none" spc="0" baseline="0">
              <a:solidFill>
                <a:srgbClr val="000000"/>
              </a:solidFill>
              <a:uFillTx/>
              <a:latin typeface="Calibri"/>
            </a:endParaRPr>
          </a:p>
        </p:txBody>
      </p:sp>
      <p:sp>
        <p:nvSpPr>
          <p:cNvPr id="5" name="Symbol zastępczy numeru slajdu 4">
            <a:extLst>
              <a:ext uri="{FF2B5EF4-FFF2-40B4-BE49-F238E27FC236}">
                <a16:creationId xmlns:a16="http://schemas.microsoft.com/office/drawing/2014/main" xmlns="" id="{7C183806-F3FF-EBC6-21A5-228FC84B2599}"/>
              </a:ext>
            </a:extLst>
          </p:cNvPr>
          <p:cNvSpPr txBox="1"/>
          <p:nvPr/>
        </p:nvSpPr>
        <p:spPr>
          <a:xfrm>
            <a:off x="3884608" y="8685208"/>
            <a:ext cx="2971800" cy="457200"/>
          </a:xfrm>
          <a:prstGeom prst="rect">
            <a:avLst/>
          </a:prstGeom>
          <a:noFill/>
          <a:ln>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87C7490-5933-4FCE-807E-006FA17735E7}" type="slidenum">
              <a:t>4</a:t>
            </a:fld>
            <a:endParaRPr lang="pl-PL" sz="1200" b="0" i="0" u="none" strike="noStrike" kern="1200" cap="none" spc="0" baseline="0">
              <a:solidFill>
                <a:srgbClr val="000000"/>
              </a:solidFill>
              <a:uFillTx/>
              <a:latin typeface="Calibri"/>
            </a:endParaRPr>
          </a:p>
        </p:txBody>
      </p:sp>
      <p:sp>
        <p:nvSpPr>
          <p:cNvPr id="6" name="Symbol zastępczy stopki 5">
            <a:extLst>
              <a:ext uri="{FF2B5EF4-FFF2-40B4-BE49-F238E27FC236}">
                <a16:creationId xmlns:a16="http://schemas.microsoft.com/office/drawing/2014/main" xmlns="" id="{7A9DC376-08FB-70AD-FDEF-177DE341F779}"/>
              </a:ext>
            </a:extLst>
          </p:cNvPr>
          <p:cNvSpPr txBox="1"/>
          <p:nvPr/>
        </p:nvSpPr>
        <p:spPr>
          <a:xfrm>
            <a:off x="0" y="8685208"/>
            <a:ext cx="2971800" cy="457200"/>
          </a:xfrm>
          <a:prstGeom prst="rect">
            <a:avLst/>
          </a:prstGeom>
          <a:noFill/>
          <a:ln>
            <a:noFill/>
          </a:ln>
        </p:spPr>
        <p:txBody>
          <a:bodyPr vert="horz" wrap="square" lIns="91440" tIns="45720" rIns="91440" bIns="45720" anchor="b"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200" b="0" i="0" u="none" strike="noStrike" kern="1200" cap="none" spc="0" baseline="0">
              <a:solidFill>
                <a:srgbClr val="000000"/>
              </a:solidFill>
              <a:uFillTx/>
              <a:latin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7F3AB1F0-0BBB-1D06-CC46-52F2CDAB618E}"/>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xmlns="" id="{7E66C7EB-98C7-C155-3125-242BABCE7430}"/>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xmlns="" id="{047E04F3-A2D4-F1CD-147F-59911A73AB32}"/>
              </a:ext>
            </a:extLst>
          </p:cNvPr>
          <p:cNvSpPr txBox="1">
            <a:spLocks noGrp="1"/>
          </p:cNvSpPr>
          <p:nvPr>
            <p:ph type="body" sz="quarter" idx="1"/>
          </p:nvPr>
        </p:nvSpPr>
        <p:spPr/>
        <p:txBody>
          <a:bodyPr/>
          <a:lstStyle/>
          <a:p>
            <a:endParaRPr lang="pl-PL"/>
          </a:p>
        </p:txBody>
      </p:sp>
      <p:sp>
        <p:nvSpPr>
          <p:cNvPr id="4" name="Symbol zastępczy nagłówka 3">
            <a:extLst>
              <a:ext uri="{FF2B5EF4-FFF2-40B4-BE49-F238E27FC236}">
                <a16:creationId xmlns:a16="http://schemas.microsoft.com/office/drawing/2014/main" xmlns="" id="{1EF0214F-CB4D-67AF-347F-F002B5B3AE0B}"/>
              </a:ext>
            </a:extLst>
          </p:cNvPr>
          <p:cNvSpPr txBox="1"/>
          <p:nvPr/>
        </p:nvSpPr>
        <p:spPr>
          <a:xfrm>
            <a:off x="0" y="0"/>
            <a:ext cx="2971800" cy="457200"/>
          </a:xfrm>
          <a:prstGeom prst="rect">
            <a:avLst/>
          </a:prstGeom>
          <a:noFill/>
          <a:ln>
            <a:noFill/>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200" b="0" i="0" u="none" strike="noStrike" kern="1200" cap="none" spc="0" baseline="0">
              <a:solidFill>
                <a:srgbClr val="000000"/>
              </a:solidFill>
              <a:uFillTx/>
              <a:latin typeface="Calibri"/>
            </a:endParaRPr>
          </a:p>
        </p:txBody>
      </p:sp>
      <p:sp>
        <p:nvSpPr>
          <p:cNvPr id="5" name="Symbol zastępczy numeru slajdu 4">
            <a:extLst>
              <a:ext uri="{FF2B5EF4-FFF2-40B4-BE49-F238E27FC236}">
                <a16:creationId xmlns:a16="http://schemas.microsoft.com/office/drawing/2014/main" xmlns="" id="{1C32C115-8E5E-FC34-D28D-1A378D53E6BE}"/>
              </a:ext>
            </a:extLst>
          </p:cNvPr>
          <p:cNvSpPr txBox="1"/>
          <p:nvPr/>
        </p:nvSpPr>
        <p:spPr>
          <a:xfrm>
            <a:off x="3884608" y="8685208"/>
            <a:ext cx="2971800" cy="457200"/>
          </a:xfrm>
          <a:prstGeom prst="rect">
            <a:avLst/>
          </a:prstGeom>
          <a:noFill/>
          <a:ln>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87C7490-5933-4FCE-807E-006FA17735E7}" type="slidenum">
              <a:t>5</a:t>
            </a:fld>
            <a:endParaRPr lang="pl-PL" sz="1200" b="0" i="0" u="none" strike="noStrike" kern="1200" cap="none" spc="0" baseline="0">
              <a:solidFill>
                <a:srgbClr val="000000"/>
              </a:solidFill>
              <a:uFillTx/>
              <a:latin typeface="Calibri"/>
            </a:endParaRPr>
          </a:p>
        </p:txBody>
      </p:sp>
      <p:sp>
        <p:nvSpPr>
          <p:cNvPr id="6" name="Symbol zastępczy stopki 5">
            <a:extLst>
              <a:ext uri="{FF2B5EF4-FFF2-40B4-BE49-F238E27FC236}">
                <a16:creationId xmlns:a16="http://schemas.microsoft.com/office/drawing/2014/main" xmlns="" id="{CE3FB085-1B2A-9EBA-D4B1-B0B7222A2DE2}"/>
              </a:ext>
            </a:extLst>
          </p:cNvPr>
          <p:cNvSpPr txBox="1"/>
          <p:nvPr/>
        </p:nvSpPr>
        <p:spPr>
          <a:xfrm>
            <a:off x="0" y="8685208"/>
            <a:ext cx="2971800" cy="457200"/>
          </a:xfrm>
          <a:prstGeom prst="rect">
            <a:avLst/>
          </a:prstGeom>
          <a:noFill/>
          <a:ln>
            <a:noFill/>
          </a:ln>
        </p:spPr>
        <p:txBody>
          <a:bodyPr vert="horz" wrap="square" lIns="91440" tIns="45720" rIns="91440" bIns="45720" anchor="b"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10448841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B6894B04-D3BA-C9BE-CB63-F89D1DC319F6}"/>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xmlns="" id="{EAC8F420-4227-E08F-9FEC-E6FAE0519661}"/>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xmlns="" id="{E9AD0F63-715D-6D04-29A2-35BA4F0E09EA}"/>
              </a:ext>
            </a:extLst>
          </p:cNvPr>
          <p:cNvSpPr txBox="1">
            <a:spLocks noGrp="1"/>
          </p:cNvSpPr>
          <p:nvPr>
            <p:ph type="body" sz="quarter" idx="1"/>
          </p:nvPr>
        </p:nvSpPr>
        <p:spPr/>
        <p:txBody>
          <a:bodyPr/>
          <a:lstStyle/>
          <a:p>
            <a:endParaRPr lang="pl-PL"/>
          </a:p>
        </p:txBody>
      </p:sp>
      <p:sp>
        <p:nvSpPr>
          <p:cNvPr id="4" name="Symbol zastępczy nagłówka 3">
            <a:extLst>
              <a:ext uri="{FF2B5EF4-FFF2-40B4-BE49-F238E27FC236}">
                <a16:creationId xmlns:a16="http://schemas.microsoft.com/office/drawing/2014/main" xmlns="" id="{99E3BAD4-48EA-30EB-A643-7B793D24F1AA}"/>
              </a:ext>
            </a:extLst>
          </p:cNvPr>
          <p:cNvSpPr txBox="1"/>
          <p:nvPr/>
        </p:nvSpPr>
        <p:spPr>
          <a:xfrm>
            <a:off x="0" y="0"/>
            <a:ext cx="2971800" cy="457200"/>
          </a:xfrm>
          <a:prstGeom prst="rect">
            <a:avLst/>
          </a:prstGeom>
          <a:noFill/>
          <a:ln>
            <a:noFill/>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200" b="0" i="0" u="none" strike="noStrike" kern="1200" cap="none" spc="0" baseline="0">
              <a:solidFill>
                <a:srgbClr val="000000"/>
              </a:solidFill>
              <a:uFillTx/>
              <a:latin typeface="Calibri"/>
            </a:endParaRPr>
          </a:p>
        </p:txBody>
      </p:sp>
      <p:sp>
        <p:nvSpPr>
          <p:cNvPr id="5" name="Symbol zastępczy numeru slajdu 4">
            <a:extLst>
              <a:ext uri="{FF2B5EF4-FFF2-40B4-BE49-F238E27FC236}">
                <a16:creationId xmlns:a16="http://schemas.microsoft.com/office/drawing/2014/main" xmlns="" id="{A34FCBB4-EC4E-F402-47F7-7D849DA826F1}"/>
              </a:ext>
            </a:extLst>
          </p:cNvPr>
          <p:cNvSpPr txBox="1"/>
          <p:nvPr/>
        </p:nvSpPr>
        <p:spPr>
          <a:xfrm>
            <a:off x="3884608" y="8685208"/>
            <a:ext cx="2971800" cy="457200"/>
          </a:xfrm>
          <a:prstGeom prst="rect">
            <a:avLst/>
          </a:prstGeom>
          <a:noFill/>
          <a:ln>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87C7490-5933-4FCE-807E-006FA17735E7}" type="slidenum">
              <a:t>6</a:t>
            </a:fld>
            <a:endParaRPr lang="pl-PL" sz="1200" b="0" i="0" u="none" strike="noStrike" kern="1200" cap="none" spc="0" baseline="0">
              <a:solidFill>
                <a:srgbClr val="000000"/>
              </a:solidFill>
              <a:uFillTx/>
              <a:latin typeface="Calibri"/>
            </a:endParaRPr>
          </a:p>
        </p:txBody>
      </p:sp>
      <p:sp>
        <p:nvSpPr>
          <p:cNvPr id="6" name="Symbol zastępczy stopki 5">
            <a:extLst>
              <a:ext uri="{FF2B5EF4-FFF2-40B4-BE49-F238E27FC236}">
                <a16:creationId xmlns:a16="http://schemas.microsoft.com/office/drawing/2014/main" xmlns="" id="{D03E1640-B6B6-2408-783F-C8DB4FE69558}"/>
              </a:ext>
            </a:extLst>
          </p:cNvPr>
          <p:cNvSpPr txBox="1"/>
          <p:nvPr/>
        </p:nvSpPr>
        <p:spPr>
          <a:xfrm>
            <a:off x="0" y="8685208"/>
            <a:ext cx="2971800" cy="457200"/>
          </a:xfrm>
          <a:prstGeom prst="rect">
            <a:avLst/>
          </a:prstGeom>
          <a:noFill/>
          <a:ln>
            <a:noFill/>
          </a:ln>
        </p:spPr>
        <p:txBody>
          <a:bodyPr vert="horz" wrap="square" lIns="91440" tIns="45720" rIns="91440" bIns="45720" anchor="b"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3940414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76808A31-C501-2525-4B69-3B4AA173169B}"/>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xmlns="" id="{8DCE673A-86BE-1ABD-E2A4-7282BA64A5F7}"/>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xmlns="" id="{977512CE-9511-AF6D-0C0C-0C304FFB6C09}"/>
              </a:ext>
            </a:extLst>
          </p:cNvPr>
          <p:cNvSpPr txBox="1">
            <a:spLocks noGrp="1"/>
          </p:cNvSpPr>
          <p:nvPr>
            <p:ph type="body" sz="quarter" idx="1"/>
          </p:nvPr>
        </p:nvSpPr>
        <p:spPr/>
        <p:txBody>
          <a:bodyPr/>
          <a:lstStyle/>
          <a:p>
            <a:endParaRPr lang="pl-PL"/>
          </a:p>
        </p:txBody>
      </p:sp>
      <p:sp>
        <p:nvSpPr>
          <p:cNvPr id="4" name="Symbol zastępczy nagłówka 3">
            <a:extLst>
              <a:ext uri="{FF2B5EF4-FFF2-40B4-BE49-F238E27FC236}">
                <a16:creationId xmlns:a16="http://schemas.microsoft.com/office/drawing/2014/main" xmlns="" id="{BB032688-A5A7-CCCC-5DBB-EA3BF89AC69C}"/>
              </a:ext>
            </a:extLst>
          </p:cNvPr>
          <p:cNvSpPr txBox="1"/>
          <p:nvPr/>
        </p:nvSpPr>
        <p:spPr>
          <a:xfrm>
            <a:off x="0" y="0"/>
            <a:ext cx="2971800" cy="457200"/>
          </a:xfrm>
          <a:prstGeom prst="rect">
            <a:avLst/>
          </a:prstGeom>
          <a:noFill/>
          <a:ln>
            <a:noFill/>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200" b="0" i="0" u="none" strike="noStrike" kern="1200" cap="none" spc="0" baseline="0">
              <a:solidFill>
                <a:srgbClr val="000000"/>
              </a:solidFill>
              <a:uFillTx/>
              <a:latin typeface="Calibri"/>
            </a:endParaRPr>
          </a:p>
        </p:txBody>
      </p:sp>
      <p:sp>
        <p:nvSpPr>
          <p:cNvPr id="5" name="Symbol zastępczy numeru slajdu 4">
            <a:extLst>
              <a:ext uri="{FF2B5EF4-FFF2-40B4-BE49-F238E27FC236}">
                <a16:creationId xmlns:a16="http://schemas.microsoft.com/office/drawing/2014/main" xmlns="" id="{5641CA04-6B91-2CAF-3BE0-438CCAB9D31E}"/>
              </a:ext>
            </a:extLst>
          </p:cNvPr>
          <p:cNvSpPr txBox="1"/>
          <p:nvPr/>
        </p:nvSpPr>
        <p:spPr>
          <a:xfrm>
            <a:off x="3884608" y="8685208"/>
            <a:ext cx="2971800" cy="457200"/>
          </a:xfrm>
          <a:prstGeom prst="rect">
            <a:avLst/>
          </a:prstGeom>
          <a:noFill/>
          <a:ln>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87C7490-5933-4FCE-807E-006FA17735E7}" type="slidenum">
              <a:t>7</a:t>
            </a:fld>
            <a:endParaRPr lang="pl-PL" sz="1200" b="0" i="0" u="none" strike="noStrike" kern="1200" cap="none" spc="0" baseline="0">
              <a:solidFill>
                <a:srgbClr val="000000"/>
              </a:solidFill>
              <a:uFillTx/>
              <a:latin typeface="Calibri"/>
            </a:endParaRPr>
          </a:p>
        </p:txBody>
      </p:sp>
      <p:sp>
        <p:nvSpPr>
          <p:cNvPr id="6" name="Symbol zastępczy stopki 5">
            <a:extLst>
              <a:ext uri="{FF2B5EF4-FFF2-40B4-BE49-F238E27FC236}">
                <a16:creationId xmlns:a16="http://schemas.microsoft.com/office/drawing/2014/main" xmlns="" id="{5BCD2B1D-8734-FA4E-0B3E-08454507FB8D}"/>
              </a:ext>
            </a:extLst>
          </p:cNvPr>
          <p:cNvSpPr txBox="1"/>
          <p:nvPr/>
        </p:nvSpPr>
        <p:spPr>
          <a:xfrm>
            <a:off x="0" y="8685208"/>
            <a:ext cx="2971800" cy="457200"/>
          </a:xfrm>
          <a:prstGeom prst="rect">
            <a:avLst/>
          </a:prstGeom>
          <a:noFill/>
          <a:ln>
            <a:noFill/>
          </a:ln>
        </p:spPr>
        <p:txBody>
          <a:bodyPr vert="horz" wrap="square" lIns="91440" tIns="45720" rIns="91440" bIns="45720" anchor="b"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1989258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D7E9911C-10D3-CC07-738E-769706B3E000}"/>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xmlns="" id="{2DE222D4-6E77-9290-EB7A-FBDB95AC8DF5}"/>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xmlns="" id="{8E50232F-6782-EC35-49BF-70774759AB6C}"/>
              </a:ext>
            </a:extLst>
          </p:cNvPr>
          <p:cNvSpPr txBox="1">
            <a:spLocks noGrp="1"/>
          </p:cNvSpPr>
          <p:nvPr>
            <p:ph type="body" sz="quarter" idx="1"/>
          </p:nvPr>
        </p:nvSpPr>
        <p:spPr/>
        <p:txBody>
          <a:bodyPr/>
          <a:lstStyle/>
          <a:p>
            <a:endParaRPr lang="pl-PL"/>
          </a:p>
        </p:txBody>
      </p:sp>
      <p:sp>
        <p:nvSpPr>
          <p:cNvPr id="4" name="Symbol zastępczy nagłówka 3">
            <a:extLst>
              <a:ext uri="{FF2B5EF4-FFF2-40B4-BE49-F238E27FC236}">
                <a16:creationId xmlns:a16="http://schemas.microsoft.com/office/drawing/2014/main" xmlns="" id="{6C2BFB8B-6A44-5322-8FB8-F11BF4C57B70}"/>
              </a:ext>
            </a:extLst>
          </p:cNvPr>
          <p:cNvSpPr txBox="1"/>
          <p:nvPr/>
        </p:nvSpPr>
        <p:spPr>
          <a:xfrm>
            <a:off x="0" y="0"/>
            <a:ext cx="2971800" cy="457200"/>
          </a:xfrm>
          <a:prstGeom prst="rect">
            <a:avLst/>
          </a:prstGeom>
          <a:noFill/>
          <a:ln>
            <a:noFill/>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200" b="0" i="0" u="none" strike="noStrike" kern="1200" cap="none" spc="0" baseline="0">
              <a:solidFill>
                <a:srgbClr val="000000"/>
              </a:solidFill>
              <a:uFillTx/>
              <a:latin typeface="Calibri"/>
            </a:endParaRPr>
          </a:p>
        </p:txBody>
      </p:sp>
      <p:sp>
        <p:nvSpPr>
          <p:cNvPr id="5" name="Symbol zastępczy numeru slajdu 4">
            <a:extLst>
              <a:ext uri="{FF2B5EF4-FFF2-40B4-BE49-F238E27FC236}">
                <a16:creationId xmlns:a16="http://schemas.microsoft.com/office/drawing/2014/main" xmlns="" id="{C3DFFF7D-E676-42FA-F174-FF62F4024B0D}"/>
              </a:ext>
            </a:extLst>
          </p:cNvPr>
          <p:cNvSpPr txBox="1"/>
          <p:nvPr/>
        </p:nvSpPr>
        <p:spPr>
          <a:xfrm>
            <a:off x="3884608" y="8685208"/>
            <a:ext cx="2971800" cy="457200"/>
          </a:xfrm>
          <a:prstGeom prst="rect">
            <a:avLst/>
          </a:prstGeom>
          <a:noFill/>
          <a:ln>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87C7490-5933-4FCE-807E-006FA17735E7}" type="slidenum">
              <a:t>8</a:t>
            </a:fld>
            <a:endParaRPr lang="pl-PL" sz="1200" b="0" i="0" u="none" strike="noStrike" kern="1200" cap="none" spc="0" baseline="0">
              <a:solidFill>
                <a:srgbClr val="000000"/>
              </a:solidFill>
              <a:uFillTx/>
              <a:latin typeface="Calibri"/>
            </a:endParaRPr>
          </a:p>
        </p:txBody>
      </p:sp>
      <p:sp>
        <p:nvSpPr>
          <p:cNvPr id="6" name="Symbol zastępczy stopki 5">
            <a:extLst>
              <a:ext uri="{FF2B5EF4-FFF2-40B4-BE49-F238E27FC236}">
                <a16:creationId xmlns:a16="http://schemas.microsoft.com/office/drawing/2014/main" xmlns="" id="{4D3A6CAC-4AF8-07E8-2CC5-0B27A2F53D3F}"/>
              </a:ext>
            </a:extLst>
          </p:cNvPr>
          <p:cNvSpPr txBox="1"/>
          <p:nvPr/>
        </p:nvSpPr>
        <p:spPr>
          <a:xfrm>
            <a:off x="0" y="8685208"/>
            <a:ext cx="2971800" cy="457200"/>
          </a:xfrm>
          <a:prstGeom prst="rect">
            <a:avLst/>
          </a:prstGeom>
          <a:noFill/>
          <a:ln>
            <a:noFill/>
          </a:ln>
        </p:spPr>
        <p:txBody>
          <a:bodyPr vert="horz" wrap="square" lIns="91440" tIns="45720" rIns="91440" bIns="45720" anchor="b"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17024127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0A629256-6DFF-87A9-B536-1A613B2DB42A}"/>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xmlns="" id="{8893EE3A-6CCA-11A6-421C-503CAA023158}"/>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xmlns="" id="{19B99D26-D8BB-98C7-AEE3-C101BA2B660D}"/>
              </a:ext>
            </a:extLst>
          </p:cNvPr>
          <p:cNvSpPr txBox="1">
            <a:spLocks noGrp="1"/>
          </p:cNvSpPr>
          <p:nvPr>
            <p:ph type="body" sz="quarter" idx="1"/>
          </p:nvPr>
        </p:nvSpPr>
        <p:spPr/>
        <p:txBody>
          <a:bodyPr/>
          <a:lstStyle/>
          <a:p>
            <a:endParaRPr lang="pl-PL"/>
          </a:p>
        </p:txBody>
      </p:sp>
      <p:sp>
        <p:nvSpPr>
          <p:cNvPr id="4" name="Symbol zastępczy nagłówka 3">
            <a:extLst>
              <a:ext uri="{FF2B5EF4-FFF2-40B4-BE49-F238E27FC236}">
                <a16:creationId xmlns:a16="http://schemas.microsoft.com/office/drawing/2014/main" xmlns="" id="{372217BB-C84E-8616-94E9-277E80E871A2}"/>
              </a:ext>
            </a:extLst>
          </p:cNvPr>
          <p:cNvSpPr txBox="1"/>
          <p:nvPr/>
        </p:nvSpPr>
        <p:spPr>
          <a:xfrm>
            <a:off x="0" y="0"/>
            <a:ext cx="2971800" cy="457200"/>
          </a:xfrm>
          <a:prstGeom prst="rect">
            <a:avLst/>
          </a:prstGeom>
          <a:noFill/>
          <a:ln>
            <a:noFill/>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200" b="0" i="0" u="none" strike="noStrike" kern="1200" cap="none" spc="0" baseline="0">
              <a:solidFill>
                <a:srgbClr val="000000"/>
              </a:solidFill>
              <a:uFillTx/>
              <a:latin typeface="Calibri"/>
            </a:endParaRPr>
          </a:p>
        </p:txBody>
      </p:sp>
      <p:sp>
        <p:nvSpPr>
          <p:cNvPr id="5" name="Symbol zastępczy numeru slajdu 4">
            <a:extLst>
              <a:ext uri="{FF2B5EF4-FFF2-40B4-BE49-F238E27FC236}">
                <a16:creationId xmlns:a16="http://schemas.microsoft.com/office/drawing/2014/main" xmlns="" id="{7ED06615-0415-A8BC-6EB4-233CA1568214}"/>
              </a:ext>
            </a:extLst>
          </p:cNvPr>
          <p:cNvSpPr txBox="1"/>
          <p:nvPr/>
        </p:nvSpPr>
        <p:spPr>
          <a:xfrm>
            <a:off x="3884608" y="8685208"/>
            <a:ext cx="2971800" cy="457200"/>
          </a:xfrm>
          <a:prstGeom prst="rect">
            <a:avLst/>
          </a:prstGeom>
          <a:noFill/>
          <a:ln>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87C7490-5933-4FCE-807E-006FA17735E7}" type="slidenum">
              <a:t>9</a:t>
            </a:fld>
            <a:endParaRPr lang="pl-PL" sz="1200" b="0" i="0" u="none" strike="noStrike" kern="1200" cap="none" spc="0" baseline="0">
              <a:solidFill>
                <a:srgbClr val="000000"/>
              </a:solidFill>
              <a:uFillTx/>
              <a:latin typeface="Calibri"/>
            </a:endParaRPr>
          </a:p>
        </p:txBody>
      </p:sp>
      <p:sp>
        <p:nvSpPr>
          <p:cNvPr id="6" name="Symbol zastępczy stopki 5">
            <a:extLst>
              <a:ext uri="{FF2B5EF4-FFF2-40B4-BE49-F238E27FC236}">
                <a16:creationId xmlns:a16="http://schemas.microsoft.com/office/drawing/2014/main" xmlns="" id="{7774BDCD-F605-B0DD-52D9-A54F64916AAA}"/>
              </a:ext>
            </a:extLst>
          </p:cNvPr>
          <p:cNvSpPr txBox="1"/>
          <p:nvPr/>
        </p:nvSpPr>
        <p:spPr>
          <a:xfrm>
            <a:off x="0" y="8685208"/>
            <a:ext cx="2971800" cy="457200"/>
          </a:xfrm>
          <a:prstGeom prst="rect">
            <a:avLst/>
          </a:prstGeom>
          <a:noFill/>
          <a:ln>
            <a:noFill/>
          </a:ln>
        </p:spPr>
        <p:txBody>
          <a:bodyPr vert="horz" wrap="square" lIns="91440" tIns="45720" rIns="91440" bIns="45720" anchor="b"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24772990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Prostokąt 11">
            <a:extLst>
              <a:ext uri="{FF2B5EF4-FFF2-40B4-BE49-F238E27FC236}">
                <a16:creationId xmlns:a16="http://schemas.microsoft.com/office/drawing/2014/main" xmlns="" id="{3AE08B4E-F018-EE1A-51F6-4348E807C8F2}"/>
              </a:ext>
            </a:extLst>
          </p:cNvPr>
          <p:cNvSpPr/>
          <p:nvPr/>
        </p:nvSpPr>
        <p:spPr>
          <a:xfrm>
            <a:off x="0" y="-13825"/>
            <a:ext cx="9144000" cy="648071"/>
          </a:xfrm>
          <a:prstGeom prst="rect">
            <a:avLst/>
          </a:prstGeom>
          <a:blipFill>
            <a:blip r:embed="rId2">
              <a:alphaModFix/>
            </a:blip>
            <a:stretch>
              <a:fillRect/>
            </a:stretch>
          </a:blipFill>
          <a:ln>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FFFFFF"/>
              </a:solidFill>
              <a:uFillTx/>
              <a:latin typeface="Calibri"/>
            </a:endParaRPr>
          </a:p>
        </p:txBody>
      </p:sp>
      <p:sp>
        <p:nvSpPr>
          <p:cNvPr id="3" name="Tytuł 1">
            <a:extLst>
              <a:ext uri="{FF2B5EF4-FFF2-40B4-BE49-F238E27FC236}">
                <a16:creationId xmlns:a16="http://schemas.microsoft.com/office/drawing/2014/main" xmlns="" id="{457F9A45-8C83-4773-130D-6A8EE2A99F1F}"/>
              </a:ext>
            </a:extLst>
          </p:cNvPr>
          <p:cNvSpPr txBox="1">
            <a:spLocks noGrp="1"/>
          </p:cNvSpPr>
          <p:nvPr>
            <p:ph type="title"/>
          </p:nvPr>
        </p:nvSpPr>
        <p:spPr>
          <a:xfrm>
            <a:off x="539550" y="692694"/>
            <a:ext cx="8229600" cy="1143000"/>
          </a:xfrm>
        </p:spPr>
        <p:txBody>
          <a:bodyPr/>
          <a:lstStyle>
            <a:lvl1pPr>
              <a:defRPr/>
            </a:lvl1pPr>
          </a:lstStyle>
          <a:p>
            <a:pPr lvl="0"/>
            <a:r>
              <a:rPr lang="pl-PL"/>
              <a:t>Kliknij, aby edytować styl</a:t>
            </a:r>
          </a:p>
        </p:txBody>
      </p:sp>
      <p:sp>
        <p:nvSpPr>
          <p:cNvPr id="4" name="Symbol zastępczy zawartości 2">
            <a:extLst>
              <a:ext uri="{FF2B5EF4-FFF2-40B4-BE49-F238E27FC236}">
                <a16:creationId xmlns:a16="http://schemas.microsoft.com/office/drawing/2014/main" xmlns="" id="{44560CA9-1495-EC6A-D5D1-746DC3582570}"/>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stopki 4">
            <a:extLst>
              <a:ext uri="{FF2B5EF4-FFF2-40B4-BE49-F238E27FC236}">
                <a16:creationId xmlns:a16="http://schemas.microsoft.com/office/drawing/2014/main" xmlns="" id="{01743264-2DB7-3BDE-631B-627E1B2D6DD1}"/>
              </a:ext>
            </a:extLst>
          </p:cNvPr>
          <p:cNvSpPr txBox="1">
            <a:spLocks noGrp="1"/>
          </p:cNvSpPr>
          <p:nvPr>
            <p:ph type="ftr" sz="quarter" idx="9"/>
          </p:nvPr>
        </p:nvSpPr>
        <p:spPr>
          <a:xfrm>
            <a:off x="0" y="6356351"/>
            <a:ext cx="9144000" cy="365129"/>
          </a:xfrm>
          <a:blipFill>
            <a:blip r:embed="rId2"/>
            <a:stretch>
              <a:fillRect/>
            </a:stretch>
          </a:blipFill>
        </p:spPr>
        <p:txBody>
          <a:bodyPr anchorCtr="0"/>
          <a:lstStyle>
            <a:lvl1pPr algn="l">
              <a:defRPr/>
            </a:lvl1pPr>
          </a:lstStyle>
          <a:p>
            <a:pPr lvl="0"/>
            <a:r>
              <a:rPr lang="pl-PL"/>
              <a:t>          zo.czestochowa@pzlow.pl</a:t>
            </a:r>
          </a:p>
        </p:txBody>
      </p:sp>
      <p:sp>
        <p:nvSpPr>
          <p:cNvPr id="6" name="Symbol zastępczy numeru slajdu 5">
            <a:extLst>
              <a:ext uri="{FF2B5EF4-FFF2-40B4-BE49-F238E27FC236}">
                <a16:creationId xmlns:a16="http://schemas.microsoft.com/office/drawing/2014/main" xmlns="" id="{75A37BFB-B1F5-7447-6A4D-77160D5BCAF6}"/>
              </a:ext>
            </a:extLst>
          </p:cNvPr>
          <p:cNvSpPr txBox="1">
            <a:spLocks noGrp="1"/>
          </p:cNvSpPr>
          <p:nvPr>
            <p:ph type="sldNum" sz="quarter" idx="8"/>
          </p:nvPr>
        </p:nvSpPr>
        <p:spPr>
          <a:xfrm>
            <a:off x="7236296" y="6356351"/>
            <a:ext cx="1907703" cy="365129"/>
          </a:xfrm>
          <a:solidFill>
            <a:srgbClr val="416A2C"/>
          </a:solidFill>
        </p:spPr>
        <p:txBody>
          <a:bodyPr anchorCtr="1"/>
          <a:lstStyle>
            <a:lvl1pPr algn="ctr">
              <a:defRPr>
                <a:solidFill>
                  <a:srgbClr val="EBF1DE"/>
                </a:solidFill>
              </a:defRPr>
            </a:lvl1pPr>
          </a:lstStyle>
          <a:p>
            <a:pPr lvl="0"/>
            <a:r>
              <a:rPr lang="pl-PL"/>
              <a:t>            </a:t>
            </a:r>
            <a:fld id="{16011FCE-BFBB-4C14-8B30-76EDFB9D83EC}" type="slidenum">
              <a:t>‹#›</a:t>
            </a:fld>
            <a:endParaRPr lang="pl-PL"/>
          </a:p>
        </p:txBody>
      </p:sp>
      <p:sp>
        <p:nvSpPr>
          <p:cNvPr id="7" name="Prostokąt 10">
            <a:extLst>
              <a:ext uri="{FF2B5EF4-FFF2-40B4-BE49-F238E27FC236}">
                <a16:creationId xmlns:a16="http://schemas.microsoft.com/office/drawing/2014/main" xmlns="" id="{2E9FB965-F0DE-8978-4094-D58FF711162D}"/>
              </a:ext>
            </a:extLst>
          </p:cNvPr>
          <p:cNvSpPr/>
          <p:nvPr/>
        </p:nvSpPr>
        <p:spPr>
          <a:xfrm>
            <a:off x="-4361" y="-27303"/>
            <a:ext cx="1971172" cy="661550"/>
          </a:xfrm>
          <a:prstGeom prst="rect">
            <a:avLst/>
          </a:prstGeom>
          <a:solidFill>
            <a:srgbClr val="416A2C"/>
          </a:solidFill>
          <a:ln>
            <a:noFill/>
            <a:prstDash val="solid"/>
          </a:ln>
          <a:effectLst>
            <a:outerShdw dist="38096" dir="2700000" algn="tl">
              <a:srgbClr val="000000">
                <a:alpha val="40000"/>
              </a:srgbClr>
            </a:outerShdw>
          </a:effectLst>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D9D9D9"/>
              </a:solidFill>
              <a:uFillTx/>
              <a:latin typeface="Calibri"/>
            </a:endParaRPr>
          </a:p>
        </p:txBody>
      </p:sp>
      <p:pic>
        <p:nvPicPr>
          <p:cNvPr id="8" name="Obraz 9">
            <a:extLst>
              <a:ext uri="{FF2B5EF4-FFF2-40B4-BE49-F238E27FC236}">
                <a16:creationId xmlns:a16="http://schemas.microsoft.com/office/drawing/2014/main" xmlns="" id="{D6D8B8A8-162C-EBB8-9A0A-CC973E8E7851}"/>
              </a:ext>
            </a:extLst>
          </p:cNvPr>
          <p:cNvPicPr>
            <a:picLocks noChangeAspect="1"/>
          </p:cNvPicPr>
          <p:nvPr/>
        </p:nvPicPr>
        <p:blipFill>
          <a:blip r:embed="rId3"/>
          <a:stretch>
            <a:fillRect/>
          </a:stretch>
        </p:blipFill>
        <p:spPr>
          <a:xfrm>
            <a:off x="179515" y="58183"/>
            <a:ext cx="504053" cy="504053"/>
          </a:xfrm>
          <a:prstGeom prst="rect">
            <a:avLst/>
          </a:prstGeom>
          <a:noFill/>
          <a:ln>
            <a:noFill/>
          </a:ln>
          <a:effectLst/>
        </p:spPr>
      </p:pic>
      <p:sp>
        <p:nvSpPr>
          <p:cNvPr id="9" name="pole tekstowe 12">
            <a:extLst>
              <a:ext uri="{FF2B5EF4-FFF2-40B4-BE49-F238E27FC236}">
                <a16:creationId xmlns:a16="http://schemas.microsoft.com/office/drawing/2014/main" xmlns="" id="{8638793B-72ED-6287-03CD-632DD501ECEC}"/>
              </a:ext>
            </a:extLst>
          </p:cNvPr>
          <p:cNvSpPr txBox="1"/>
          <p:nvPr/>
        </p:nvSpPr>
        <p:spPr>
          <a:xfrm>
            <a:off x="701838" y="102458"/>
            <a:ext cx="1139223" cy="415494"/>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l-PL" sz="1050" b="0" i="0" u="none" strike="noStrike" kern="1200" cap="none" spc="0" baseline="0">
                <a:solidFill>
                  <a:srgbClr val="0E1107"/>
                </a:solidFill>
                <a:effectLst>
                  <a:outerShdw dist="38103" dir="10800000">
                    <a:srgbClr val="000000"/>
                  </a:outerShdw>
                </a:effectLst>
                <a:uFillTx/>
                <a:latin typeface="Calibri"/>
              </a:rPr>
              <a:t>Zarząd Okręgowy Częstochowa</a:t>
            </a:r>
          </a:p>
        </p:txBody>
      </p:sp>
    </p:spTree>
    <p:extLst>
      <p:ext uri="{BB962C8B-B14F-4D97-AF65-F5344CB8AC3E}">
        <p14:creationId xmlns:p14="http://schemas.microsoft.com/office/powerpoint/2010/main" val="1620718936"/>
      </p:ext>
    </p:extLst>
  </p:cSld>
  <p:clrMapOvr>
    <a:masterClrMapping/>
  </p:clrMapOvr>
  <p:timing>
    <p:tnLst>
      <p:par>
        <p:cTn id="1" dur="indefinite" restart="never" nodeType="tmRoot"/>
      </p:par>
    </p:tnLst>
  </p:timing>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C7D64F4D-EB21-624F-3BB5-171985ED31CE}"/>
              </a:ext>
            </a:extLst>
          </p:cNvPr>
          <p:cNvSpPr txBox="1">
            <a:spLocks noGrp="1"/>
          </p:cNvSpPr>
          <p:nvPr>
            <p:ph type="title"/>
          </p:nvPr>
        </p:nvSpPr>
        <p:spPr/>
        <p:txBody>
          <a:bodyPr/>
          <a:lstStyle>
            <a:lvl1pPr>
              <a:defRPr/>
            </a:lvl1pPr>
          </a:lstStyle>
          <a:p>
            <a:pPr lvl="0"/>
            <a:r>
              <a:rPr lang="pl-PL"/>
              <a:t>Kliknij, aby edytować styl</a:t>
            </a:r>
          </a:p>
        </p:txBody>
      </p:sp>
      <p:sp>
        <p:nvSpPr>
          <p:cNvPr id="3" name="Symbol zastępczy tytułu pionowego 2">
            <a:extLst>
              <a:ext uri="{FF2B5EF4-FFF2-40B4-BE49-F238E27FC236}">
                <a16:creationId xmlns:a16="http://schemas.microsoft.com/office/drawing/2014/main" xmlns="" id="{1295D727-B6D0-683E-5256-263E9B1860FE}"/>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xmlns="" id="{33D15B8A-75EB-223C-FE3F-38B89C44AB29}"/>
              </a:ext>
            </a:extLst>
          </p:cNvPr>
          <p:cNvSpPr txBox="1">
            <a:spLocks noGrp="1"/>
          </p:cNvSpPr>
          <p:nvPr>
            <p:ph type="dt" sz="half" idx="7"/>
          </p:nvPr>
        </p:nvSpPr>
        <p:spPr/>
        <p:txBody>
          <a:bodyPr/>
          <a:lstStyle>
            <a:lvl1pPr>
              <a:defRPr/>
            </a:lvl1pPr>
          </a:lstStyle>
          <a:p>
            <a:pPr lvl="0"/>
            <a:fld id="{E767615D-06A6-4A8F-B761-86B1715B2DAA}" type="datetime1">
              <a:rPr lang="pl-PL"/>
              <a:pPr lvl="0"/>
              <a:t>05.03.2025</a:t>
            </a:fld>
            <a:endParaRPr lang="pl-PL"/>
          </a:p>
        </p:txBody>
      </p:sp>
      <p:sp>
        <p:nvSpPr>
          <p:cNvPr id="5" name="Symbol zastępczy stopki 4">
            <a:extLst>
              <a:ext uri="{FF2B5EF4-FFF2-40B4-BE49-F238E27FC236}">
                <a16:creationId xmlns:a16="http://schemas.microsoft.com/office/drawing/2014/main" xmlns="" id="{00F80D81-2D6D-BF0F-420A-0F5EB046ED84}"/>
              </a:ext>
            </a:extLst>
          </p:cNvPr>
          <p:cNvSpPr txBox="1">
            <a:spLocks noGrp="1"/>
          </p:cNvSpPr>
          <p:nvPr>
            <p:ph type="ftr" sz="quarter" idx="9"/>
          </p:nvPr>
        </p:nvSpPr>
        <p:spPr/>
        <p:txBody>
          <a:bodyPr/>
          <a:lstStyle>
            <a:lvl1pPr>
              <a:defRPr/>
            </a:lvl1pPr>
          </a:lstStyle>
          <a:p>
            <a:pPr lvl="0"/>
            <a:r>
              <a:rPr lang="pl-PL"/>
              <a:t>          zo.czestochowa@pzlow.pl</a:t>
            </a:r>
          </a:p>
        </p:txBody>
      </p:sp>
      <p:sp>
        <p:nvSpPr>
          <p:cNvPr id="6" name="Symbol zastępczy numeru slajdu 5">
            <a:extLst>
              <a:ext uri="{FF2B5EF4-FFF2-40B4-BE49-F238E27FC236}">
                <a16:creationId xmlns:a16="http://schemas.microsoft.com/office/drawing/2014/main" xmlns="" id="{FD195F30-4FDA-BC8F-6448-CAF23ECF2022}"/>
              </a:ext>
            </a:extLst>
          </p:cNvPr>
          <p:cNvSpPr txBox="1">
            <a:spLocks noGrp="1"/>
          </p:cNvSpPr>
          <p:nvPr>
            <p:ph type="sldNum" sz="quarter" idx="8"/>
          </p:nvPr>
        </p:nvSpPr>
        <p:spPr/>
        <p:txBody>
          <a:bodyPr/>
          <a:lstStyle>
            <a:lvl1pPr>
              <a:defRPr/>
            </a:lvl1pPr>
          </a:lstStyle>
          <a:p>
            <a:pPr lvl="0"/>
            <a:fld id="{FAD55CF3-DF8F-4522-8E85-6383B3ED5814}" type="slidenum">
              <a:t>‹#›</a:t>
            </a:fld>
            <a:endParaRPr lang="pl-PL"/>
          </a:p>
        </p:txBody>
      </p:sp>
    </p:spTree>
    <p:extLst>
      <p:ext uri="{BB962C8B-B14F-4D97-AF65-F5344CB8AC3E}">
        <p14:creationId xmlns:p14="http://schemas.microsoft.com/office/powerpoint/2010/main" val="3385634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a16="http://schemas.microsoft.com/office/drawing/2014/main" xmlns="" id="{28B3B4AA-441A-2700-4647-A23632C98CAF}"/>
              </a:ext>
            </a:extLst>
          </p:cNvPr>
          <p:cNvSpPr txBox="1">
            <a:spLocks noGrp="1"/>
          </p:cNvSpPr>
          <p:nvPr>
            <p:ph type="title" orient="vert"/>
          </p:nvPr>
        </p:nvSpPr>
        <p:spPr>
          <a:xfrm>
            <a:off x="6629400" y="274640"/>
            <a:ext cx="2057400" cy="5851529"/>
          </a:xfrm>
        </p:spPr>
        <p:txBody>
          <a:bodyPr vert="eaVert"/>
          <a:lstStyle>
            <a:lvl1pPr>
              <a:defRPr/>
            </a:lvl1pPr>
          </a:lstStyle>
          <a:p>
            <a:pPr lvl="0"/>
            <a:r>
              <a:rPr lang="pl-PL"/>
              <a:t>Kliknij, aby edytować styl</a:t>
            </a:r>
          </a:p>
        </p:txBody>
      </p:sp>
      <p:sp>
        <p:nvSpPr>
          <p:cNvPr id="3" name="Symbol zastępczy tytułu pionowego 2">
            <a:extLst>
              <a:ext uri="{FF2B5EF4-FFF2-40B4-BE49-F238E27FC236}">
                <a16:creationId xmlns:a16="http://schemas.microsoft.com/office/drawing/2014/main" xmlns="" id="{FE8D318C-F365-0C0D-0740-14AB354E6201}"/>
              </a:ext>
            </a:extLst>
          </p:cNvPr>
          <p:cNvSpPr txBox="1">
            <a:spLocks noGrp="1"/>
          </p:cNvSpPr>
          <p:nvPr>
            <p:ph type="body" orient="vert" idx="1"/>
          </p:nvPr>
        </p:nvSpPr>
        <p:spPr>
          <a:xfrm>
            <a:off x="457200" y="274640"/>
            <a:ext cx="6019796" cy="5851529"/>
          </a:xfrm>
        </p:spPr>
        <p:txBody>
          <a:bodyPr vert="eaVert"/>
          <a:lstStyle>
            <a:lvl1pPr>
              <a:defRPr/>
            </a:lvl1pPr>
            <a:lvl2pPr>
              <a:defRPr/>
            </a:lvl2pPr>
            <a:lvl3pPr>
              <a:defRPr/>
            </a:lvl3pPr>
            <a:lvl4pPr>
              <a:defRPr/>
            </a:lvl4pPr>
            <a:lvl5pPr>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xmlns="" id="{DB691587-0A8D-A61F-8F2B-4FA6A87C3014}"/>
              </a:ext>
            </a:extLst>
          </p:cNvPr>
          <p:cNvSpPr txBox="1">
            <a:spLocks noGrp="1"/>
          </p:cNvSpPr>
          <p:nvPr>
            <p:ph type="dt" sz="half" idx="7"/>
          </p:nvPr>
        </p:nvSpPr>
        <p:spPr/>
        <p:txBody>
          <a:bodyPr/>
          <a:lstStyle>
            <a:lvl1pPr>
              <a:defRPr/>
            </a:lvl1pPr>
          </a:lstStyle>
          <a:p>
            <a:pPr lvl="0"/>
            <a:fld id="{8BD5C043-EC19-4C28-84C5-EE9143D5D59D}" type="datetime1">
              <a:rPr lang="pl-PL"/>
              <a:pPr lvl="0"/>
              <a:t>05.03.2025</a:t>
            </a:fld>
            <a:endParaRPr lang="pl-PL"/>
          </a:p>
        </p:txBody>
      </p:sp>
      <p:sp>
        <p:nvSpPr>
          <p:cNvPr id="5" name="Symbol zastępczy stopki 4">
            <a:extLst>
              <a:ext uri="{FF2B5EF4-FFF2-40B4-BE49-F238E27FC236}">
                <a16:creationId xmlns:a16="http://schemas.microsoft.com/office/drawing/2014/main" xmlns="" id="{28FB63FA-276D-4020-21DE-891F01CC3AFD}"/>
              </a:ext>
            </a:extLst>
          </p:cNvPr>
          <p:cNvSpPr txBox="1">
            <a:spLocks noGrp="1"/>
          </p:cNvSpPr>
          <p:nvPr>
            <p:ph type="ftr" sz="quarter" idx="9"/>
          </p:nvPr>
        </p:nvSpPr>
        <p:spPr/>
        <p:txBody>
          <a:bodyPr/>
          <a:lstStyle>
            <a:lvl1pPr>
              <a:defRPr/>
            </a:lvl1pPr>
          </a:lstStyle>
          <a:p>
            <a:pPr lvl="0"/>
            <a:r>
              <a:rPr lang="pl-PL"/>
              <a:t>          zo.czestochowa@pzlow.pl</a:t>
            </a:r>
          </a:p>
        </p:txBody>
      </p:sp>
      <p:sp>
        <p:nvSpPr>
          <p:cNvPr id="6" name="Symbol zastępczy numeru slajdu 5">
            <a:extLst>
              <a:ext uri="{FF2B5EF4-FFF2-40B4-BE49-F238E27FC236}">
                <a16:creationId xmlns:a16="http://schemas.microsoft.com/office/drawing/2014/main" xmlns="" id="{29DEE103-9420-EC93-0F46-40D5BE708033}"/>
              </a:ext>
            </a:extLst>
          </p:cNvPr>
          <p:cNvSpPr txBox="1">
            <a:spLocks noGrp="1"/>
          </p:cNvSpPr>
          <p:nvPr>
            <p:ph type="sldNum" sz="quarter" idx="8"/>
          </p:nvPr>
        </p:nvSpPr>
        <p:spPr/>
        <p:txBody>
          <a:bodyPr/>
          <a:lstStyle>
            <a:lvl1pPr>
              <a:defRPr/>
            </a:lvl1pPr>
          </a:lstStyle>
          <a:p>
            <a:pPr lvl="0"/>
            <a:fld id="{9E09E533-41C2-4C03-AEFF-61E067207804}" type="slidenum">
              <a:t>‹#›</a:t>
            </a:fld>
            <a:endParaRPr lang="pl-PL"/>
          </a:p>
        </p:txBody>
      </p:sp>
    </p:spTree>
    <p:extLst>
      <p:ext uri="{BB962C8B-B14F-4D97-AF65-F5344CB8AC3E}">
        <p14:creationId xmlns:p14="http://schemas.microsoft.com/office/powerpoint/2010/main" val="3725103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1C306A70-8816-C45F-E339-8FB1994A65A1}"/>
              </a:ext>
            </a:extLst>
          </p:cNvPr>
          <p:cNvSpPr txBox="1">
            <a:spLocks noGrp="1"/>
          </p:cNvSpPr>
          <p:nvPr>
            <p:ph type="ctrTitle"/>
          </p:nvPr>
        </p:nvSpPr>
        <p:spPr>
          <a:xfrm>
            <a:off x="685800" y="2130423"/>
            <a:ext cx="7772400" cy="1470026"/>
          </a:xfrm>
        </p:spPr>
        <p:txBody>
          <a:bodyPr/>
          <a:lstStyle>
            <a:lvl1pPr>
              <a:defRPr/>
            </a:lvl1pPr>
          </a:lstStyle>
          <a:p>
            <a:pPr lvl="0"/>
            <a:r>
              <a:rPr lang="pl-PL"/>
              <a:t>Kliknij, aby edytować styl</a:t>
            </a:r>
          </a:p>
        </p:txBody>
      </p:sp>
      <p:sp>
        <p:nvSpPr>
          <p:cNvPr id="3" name="Podtytuł 2">
            <a:extLst>
              <a:ext uri="{FF2B5EF4-FFF2-40B4-BE49-F238E27FC236}">
                <a16:creationId xmlns:a16="http://schemas.microsoft.com/office/drawing/2014/main" xmlns="" id="{C4F0C5F8-50FF-92C4-638E-0A2E0B28E4B6}"/>
              </a:ext>
            </a:extLst>
          </p:cNvPr>
          <p:cNvSpPr txBox="1">
            <a:spLocks noGrp="1"/>
          </p:cNvSpPr>
          <p:nvPr>
            <p:ph type="subTitle" idx="1"/>
          </p:nvPr>
        </p:nvSpPr>
        <p:spPr>
          <a:xfrm>
            <a:off x="1371600" y="3886200"/>
            <a:ext cx="6400800" cy="1752603"/>
          </a:xfrm>
        </p:spPr>
        <p:txBody>
          <a:bodyPr anchorCtr="1"/>
          <a:lstStyle>
            <a:lvl1pPr marL="0" indent="0" algn="ctr">
              <a:buNone/>
              <a:defRPr>
                <a:solidFill>
                  <a:srgbClr val="898989"/>
                </a:solidFill>
              </a:defRPr>
            </a:lvl1pPr>
          </a:lstStyle>
          <a:p>
            <a:pPr lvl="0"/>
            <a:r>
              <a:rPr lang="pl-PL"/>
              <a:t>Kliknij, aby edytować styl wzorca podtytułu</a:t>
            </a:r>
          </a:p>
        </p:txBody>
      </p:sp>
      <p:sp>
        <p:nvSpPr>
          <p:cNvPr id="4" name="Symbol zastępczy daty 3">
            <a:extLst>
              <a:ext uri="{FF2B5EF4-FFF2-40B4-BE49-F238E27FC236}">
                <a16:creationId xmlns:a16="http://schemas.microsoft.com/office/drawing/2014/main" xmlns="" id="{8FD96E16-8BED-97C2-B2B4-BAF0CE1CBC26}"/>
              </a:ext>
            </a:extLst>
          </p:cNvPr>
          <p:cNvSpPr txBox="1">
            <a:spLocks noGrp="1"/>
          </p:cNvSpPr>
          <p:nvPr>
            <p:ph type="dt" sz="half" idx="7"/>
          </p:nvPr>
        </p:nvSpPr>
        <p:spPr/>
        <p:txBody>
          <a:bodyPr/>
          <a:lstStyle>
            <a:lvl1pPr>
              <a:defRPr/>
            </a:lvl1pPr>
          </a:lstStyle>
          <a:p>
            <a:pPr lvl="0"/>
            <a:fld id="{1219C3B8-E409-4D78-AEE3-E2B9E7CBCA71}" type="datetime1">
              <a:rPr lang="pl-PL"/>
              <a:pPr lvl="0"/>
              <a:t>05.03.2025</a:t>
            </a:fld>
            <a:endParaRPr lang="pl-PL"/>
          </a:p>
        </p:txBody>
      </p:sp>
      <p:sp>
        <p:nvSpPr>
          <p:cNvPr id="5" name="Symbol zastępczy stopki 4">
            <a:extLst>
              <a:ext uri="{FF2B5EF4-FFF2-40B4-BE49-F238E27FC236}">
                <a16:creationId xmlns:a16="http://schemas.microsoft.com/office/drawing/2014/main" xmlns="" id="{9E9209E8-8C49-0119-8FD9-83DD9F8F8DA3}"/>
              </a:ext>
            </a:extLst>
          </p:cNvPr>
          <p:cNvSpPr txBox="1">
            <a:spLocks noGrp="1"/>
          </p:cNvSpPr>
          <p:nvPr>
            <p:ph type="ftr" sz="quarter" idx="9"/>
          </p:nvPr>
        </p:nvSpPr>
        <p:spPr/>
        <p:txBody>
          <a:bodyPr/>
          <a:lstStyle>
            <a:lvl1pPr>
              <a:defRPr/>
            </a:lvl1pPr>
          </a:lstStyle>
          <a:p>
            <a:pPr lvl="0"/>
            <a:r>
              <a:rPr lang="pl-PL"/>
              <a:t>          zo.czestochowa@pzlow.pl</a:t>
            </a:r>
          </a:p>
        </p:txBody>
      </p:sp>
      <p:sp>
        <p:nvSpPr>
          <p:cNvPr id="6" name="Symbol zastępczy numeru slajdu 5">
            <a:extLst>
              <a:ext uri="{FF2B5EF4-FFF2-40B4-BE49-F238E27FC236}">
                <a16:creationId xmlns:a16="http://schemas.microsoft.com/office/drawing/2014/main" xmlns="" id="{7E82A0E8-1898-D773-B4CE-5378E7C9FFC8}"/>
              </a:ext>
            </a:extLst>
          </p:cNvPr>
          <p:cNvSpPr txBox="1">
            <a:spLocks noGrp="1"/>
          </p:cNvSpPr>
          <p:nvPr>
            <p:ph type="sldNum" sz="quarter" idx="8"/>
          </p:nvPr>
        </p:nvSpPr>
        <p:spPr/>
        <p:txBody>
          <a:bodyPr/>
          <a:lstStyle>
            <a:lvl1pPr>
              <a:defRPr/>
            </a:lvl1pPr>
          </a:lstStyle>
          <a:p>
            <a:pPr lvl="0"/>
            <a:fld id="{CD301805-1A44-4F92-BEFD-67A6C81020B4}" type="slidenum">
              <a:t>‹#›</a:t>
            </a:fld>
            <a:endParaRPr lang="pl-PL"/>
          </a:p>
        </p:txBody>
      </p:sp>
    </p:spTree>
    <p:extLst>
      <p:ext uri="{BB962C8B-B14F-4D97-AF65-F5344CB8AC3E}">
        <p14:creationId xmlns:p14="http://schemas.microsoft.com/office/powerpoint/2010/main" val="2737067558"/>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F79D7414-E45D-825A-6EE3-02AE254E1CA0}"/>
              </a:ext>
            </a:extLst>
          </p:cNvPr>
          <p:cNvSpPr txBox="1">
            <a:spLocks noGrp="1"/>
          </p:cNvSpPr>
          <p:nvPr>
            <p:ph type="title"/>
          </p:nvPr>
        </p:nvSpPr>
        <p:spPr>
          <a:xfrm>
            <a:off x="722311" y="4406895"/>
            <a:ext cx="7772400" cy="1362071"/>
          </a:xfrm>
        </p:spPr>
        <p:txBody>
          <a:bodyPr anchor="t" anchorCtr="0"/>
          <a:lstStyle>
            <a:lvl1pPr algn="l">
              <a:defRPr sz="4000" b="1" cap="all"/>
            </a:lvl1pPr>
          </a:lstStyle>
          <a:p>
            <a:pPr lvl="0"/>
            <a:r>
              <a:rPr lang="pl-PL"/>
              <a:t>Kliknij, aby edytować styl</a:t>
            </a:r>
          </a:p>
        </p:txBody>
      </p:sp>
      <p:sp>
        <p:nvSpPr>
          <p:cNvPr id="3" name="Symbol zastępczy tekstu 2">
            <a:extLst>
              <a:ext uri="{FF2B5EF4-FFF2-40B4-BE49-F238E27FC236}">
                <a16:creationId xmlns:a16="http://schemas.microsoft.com/office/drawing/2014/main" xmlns="" id="{FB519F6A-71E2-C617-DE0F-750C5FA776DD}"/>
              </a:ext>
            </a:extLst>
          </p:cNvPr>
          <p:cNvSpPr txBox="1">
            <a:spLocks noGrp="1"/>
          </p:cNvSpPr>
          <p:nvPr>
            <p:ph type="body" idx="1"/>
          </p:nvPr>
        </p:nvSpPr>
        <p:spPr>
          <a:xfrm>
            <a:off x="722311" y="2906713"/>
            <a:ext cx="7772400" cy="1500182"/>
          </a:xfrm>
        </p:spPr>
        <p:txBody>
          <a:bodyPr anchor="b"/>
          <a:lstStyle>
            <a:lvl1pPr marL="0" indent="0">
              <a:spcBef>
                <a:spcPts val="500"/>
              </a:spcBef>
              <a:buNone/>
              <a:defRPr sz="2000">
                <a:solidFill>
                  <a:srgbClr val="898989"/>
                </a:solidFill>
              </a:defRPr>
            </a:lvl1pPr>
          </a:lstStyle>
          <a:p>
            <a:pPr lvl="0"/>
            <a:r>
              <a:rPr lang="pl-PL"/>
              <a:t>Kliknij, aby edytować style wzorca tekstu</a:t>
            </a:r>
          </a:p>
        </p:txBody>
      </p:sp>
      <p:sp>
        <p:nvSpPr>
          <p:cNvPr id="4" name="Symbol zastępczy daty 3">
            <a:extLst>
              <a:ext uri="{FF2B5EF4-FFF2-40B4-BE49-F238E27FC236}">
                <a16:creationId xmlns:a16="http://schemas.microsoft.com/office/drawing/2014/main" xmlns="" id="{18BE83E0-5756-CD9C-4949-281600ACD0BC}"/>
              </a:ext>
            </a:extLst>
          </p:cNvPr>
          <p:cNvSpPr txBox="1">
            <a:spLocks noGrp="1"/>
          </p:cNvSpPr>
          <p:nvPr>
            <p:ph type="dt" sz="half" idx="7"/>
          </p:nvPr>
        </p:nvSpPr>
        <p:spPr/>
        <p:txBody>
          <a:bodyPr/>
          <a:lstStyle>
            <a:lvl1pPr>
              <a:defRPr/>
            </a:lvl1pPr>
          </a:lstStyle>
          <a:p>
            <a:pPr lvl="0"/>
            <a:fld id="{E328B86C-A86D-4402-B237-29B0E973E4B3}" type="datetime1">
              <a:rPr lang="pl-PL"/>
              <a:pPr lvl="0"/>
              <a:t>05.03.2025</a:t>
            </a:fld>
            <a:endParaRPr lang="pl-PL"/>
          </a:p>
        </p:txBody>
      </p:sp>
      <p:sp>
        <p:nvSpPr>
          <p:cNvPr id="5" name="Symbol zastępczy stopki 4">
            <a:extLst>
              <a:ext uri="{FF2B5EF4-FFF2-40B4-BE49-F238E27FC236}">
                <a16:creationId xmlns:a16="http://schemas.microsoft.com/office/drawing/2014/main" xmlns="" id="{A1FEF8FD-B3CB-1B7D-0D2E-3D9E1E062CE2}"/>
              </a:ext>
            </a:extLst>
          </p:cNvPr>
          <p:cNvSpPr txBox="1">
            <a:spLocks noGrp="1"/>
          </p:cNvSpPr>
          <p:nvPr>
            <p:ph type="ftr" sz="quarter" idx="9"/>
          </p:nvPr>
        </p:nvSpPr>
        <p:spPr/>
        <p:txBody>
          <a:bodyPr/>
          <a:lstStyle>
            <a:lvl1pPr>
              <a:defRPr/>
            </a:lvl1pPr>
          </a:lstStyle>
          <a:p>
            <a:pPr lvl="0"/>
            <a:r>
              <a:rPr lang="pl-PL"/>
              <a:t>          zo.czestochowa@pzlow.pl</a:t>
            </a:r>
          </a:p>
        </p:txBody>
      </p:sp>
      <p:sp>
        <p:nvSpPr>
          <p:cNvPr id="6" name="Symbol zastępczy numeru slajdu 5">
            <a:extLst>
              <a:ext uri="{FF2B5EF4-FFF2-40B4-BE49-F238E27FC236}">
                <a16:creationId xmlns:a16="http://schemas.microsoft.com/office/drawing/2014/main" xmlns="" id="{F7B9FA88-91AD-CF8B-7A11-29E25A927DD1}"/>
              </a:ext>
            </a:extLst>
          </p:cNvPr>
          <p:cNvSpPr txBox="1">
            <a:spLocks noGrp="1"/>
          </p:cNvSpPr>
          <p:nvPr>
            <p:ph type="sldNum" sz="quarter" idx="8"/>
          </p:nvPr>
        </p:nvSpPr>
        <p:spPr/>
        <p:txBody>
          <a:bodyPr/>
          <a:lstStyle>
            <a:lvl1pPr>
              <a:defRPr/>
            </a:lvl1pPr>
          </a:lstStyle>
          <a:p>
            <a:pPr lvl="0"/>
            <a:fld id="{58620E5F-D741-4BA0-ADF3-BD4990DFA5A4}" type="slidenum">
              <a:t>‹#›</a:t>
            </a:fld>
            <a:endParaRPr lang="pl-PL"/>
          </a:p>
        </p:txBody>
      </p:sp>
    </p:spTree>
    <p:extLst>
      <p:ext uri="{BB962C8B-B14F-4D97-AF65-F5344CB8AC3E}">
        <p14:creationId xmlns:p14="http://schemas.microsoft.com/office/powerpoint/2010/main" val="661351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D769774D-E08A-15A3-BAB1-2F9038D965B5}"/>
              </a:ext>
            </a:extLst>
          </p:cNvPr>
          <p:cNvSpPr txBox="1">
            <a:spLocks noGrp="1"/>
          </p:cNvSpPr>
          <p:nvPr>
            <p:ph type="title"/>
          </p:nvPr>
        </p:nvSpPr>
        <p:spPr/>
        <p:txBody>
          <a:bodyPr/>
          <a:lstStyle>
            <a:lvl1pPr>
              <a:defRPr/>
            </a:lvl1pPr>
          </a:lstStyle>
          <a:p>
            <a:pPr lvl="0"/>
            <a:r>
              <a:rPr lang="pl-PL"/>
              <a:t>Kliknij, aby edytować styl</a:t>
            </a:r>
          </a:p>
        </p:txBody>
      </p:sp>
      <p:sp>
        <p:nvSpPr>
          <p:cNvPr id="3" name="Symbol zastępczy zawartości 2">
            <a:extLst>
              <a:ext uri="{FF2B5EF4-FFF2-40B4-BE49-F238E27FC236}">
                <a16:creationId xmlns:a16="http://schemas.microsoft.com/office/drawing/2014/main" xmlns="" id="{B53AE473-07C3-05AD-D5BA-BC4EDDC49395}"/>
              </a:ext>
            </a:extLst>
          </p:cNvPr>
          <p:cNvSpPr txBox="1">
            <a:spLocks noGrp="1"/>
          </p:cNvSpPr>
          <p:nvPr>
            <p:ph idx="1"/>
          </p:nvPr>
        </p:nvSpPr>
        <p:spPr>
          <a:xfrm>
            <a:off x="457200" y="1600200"/>
            <a:ext cx="4038603" cy="4525959"/>
          </a:xfrm>
        </p:spPr>
        <p:txBody>
          <a:bodyPr/>
          <a:lstStyle>
            <a:lvl1pPr>
              <a:spcBef>
                <a:spcPts val="700"/>
              </a:spcBef>
              <a:defRPr sz="2800"/>
            </a:lvl1pPr>
            <a:lvl2pPr>
              <a:spcBef>
                <a:spcPts val="600"/>
              </a:spcBef>
              <a:defRPr sz="2400"/>
            </a:lvl2pPr>
            <a:lvl3pPr>
              <a:spcBef>
                <a:spcPts val="500"/>
              </a:spcBef>
              <a:defRPr sz="2000"/>
            </a:lvl3pPr>
            <a:lvl4pPr>
              <a:spcBef>
                <a:spcPts val="400"/>
              </a:spcBef>
              <a:defRPr sz="1800"/>
            </a:lvl4pPr>
            <a:lvl5pPr>
              <a:spcBef>
                <a:spcPts val="400"/>
              </a:spcBef>
              <a:defRPr sz="1800"/>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a:extLst>
              <a:ext uri="{FF2B5EF4-FFF2-40B4-BE49-F238E27FC236}">
                <a16:creationId xmlns:a16="http://schemas.microsoft.com/office/drawing/2014/main" xmlns="" id="{7005C3DA-BB5B-AFE3-BD5D-AA7D856D7A1F}"/>
              </a:ext>
            </a:extLst>
          </p:cNvPr>
          <p:cNvSpPr txBox="1">
            <a:spLocks noGrp="1"/>
          </p:cNvSpPr>
          <p:nvPr>
            <p:ph idx="2"/>
          </p:nvPr>
        </p:nvSpPr>
        <p:spPr>
          <a:xfrm>
            <a:off x="4648196" y="1600200"/>
            <a:ext cx="4038603" cy="4525959"/>
          </a:xfrm>
        </p:spPr>
        <p:txBody>
          <a:bodyPr/>
          <a:lstStyle>
            <a:lvl1pPr>
              <a:spcBef>
                <a:spcPts val="700"/>
              </a:spcBef>
              <a:defRPr sz="2800"/>
            </a:lvl1pPr>
            <a:lvl2pPr>
              <a:spcBef>
                <a:spcPts val="600"/>
              </a:spcBef>
              <a:defRPr sz="2400"/>
            </a:lvl2pPr>
            <a:lvl3pPr>
              <a:spcBef>
                <a:spcPts val="500"/>
              </a:spcBef>
              <a:defRPr sz="2000"/>
            </a:lvl3pPr>
            <a:lvl4pPr>
              <a:spcBef>
                <a:spcPts val="400"/>
              </a:spcBef>
              <a:defRPr sz="1800"/>
            </a:lvl4pPr>
            <a:lvl5pPr>
              <a:spcBef>
                <a:spcPts val="400"/>
              </a:spcBef>
              <a:defRPr sz="1800"/>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a:extLst>
              <a:ext uri="{FF2B5EF4-FFF2-40B4-BE49-F238E27FC236}">
                <a16:creationId xmlns:a16="http://schemas.microsoft.com/office/drawing/2014/main" xmlns="" id="{DC8CB1B6-C869-EC6D-BEFE-D8AC59B11A4A}"/>
              </a:ext>
            </a:extLst>
          </p:cNvPr>
          <p:cNvSpPr txBox="1">
            <a:spLocks noGrp="1"/>
          </p:cNvSpPr>
          <p:nvPr>
            <p:ph type="dt" sz="half" idx="7"/>
          </p:nvPr>
        </p:nvSpPr>
        <p:spPr/>
        <p:txBody>
          <a:bodyPr/>
          <a:lstStyle>
            <a:lvl1pPr>
              <a:defRPr/>
            </a:lvl1pPr>
          </a:lstStyle>
          <a:p>
            <a:pPr lvl="0"/>
            <a:fld id="{3E43A834-ADC5-4830-A42F-A1303C545314}" type="datetime1">
              <a:rPr lang="pl-PL"/>
              <a:pPr lvl="0"/>
              <a:t>05.03.2025</a:t>
            </a:fld>
            <a:endParaRPr lang="pl-PL"/>
          </a:p>
        </p:txBody>
      </p:sp>
      <p:sp>
        <p:nvSpPr>
          <p:cNvPr id="6" name="Symbol zastępczy stopki 5">
            <a:extLst>
              <a:ext uri="{FF2B5EF4-FFF2-40B4-BE49-F238E27FC236}">
                <a16:creationId xmlns:a16="http://schemas.microsoft.com/office/drawing/2014/main" xmlns="" id="{6709DBFC-0F3F-2448-2014-56273B21177C}"/>
              </a:ext>
            </a:extLst>
          </p:cNvPr>
          <p:cNvSpPr txBox="1">
            <a:spLocks noGrp="1"/>
          </p:cNvSpPr>
          <p:nvPr>
            <p:ph type="ftr" sz="quarter" idx="9"/>
          </p:nvPr>
        </p:nvSpPr>
        <p:spPr/>
        <p:txBody>
          <a:bodyPr/>
          <a:lstStyle>
            <a:lvl1pPr>
              <a:defRPr/>
            </a:lvl1pPr>
          </a:lstStyle>
          <a:p>
            <a:pPr lvl="0"/>
            <a:r>
              <a:rPr lang="pl-PL"/>
              <a:t>          zo.czestochowa@pzlow.pl</a:t>
            </a:r>
          </a:p>
        </p:txBody>
      </p:sp>
      <p:sp>
        <p:nvSpPr>
          <p:cNvPr id="7" name="Symbol zastępczy numeru slajdu 6">
            <a:extLst>
              <a:ext uri="{FF2B5EF4-FFF2-40B4-BE49-F238E27FC236}">
                <a16:creationId xmlns:a16="http://schemas.microsoft.com/office/drawing/2014/main" xmlns="" id="{4581B67B-014E-2FD8-6B5B-2F9D2EB7151C}"/>
              </a:ext>
            </a:extLst>
          </p:cNvPr>
          <p:cNvSpPr txBox="1">
            <a:spLocks noGrp="1"/>
          </p:cNvSpPr>
          <p:nvPr>
            <p:ph type="sldNum" sz="quarter" idx="8"/>
          </p:nvPr>
        </p:nvSpPr>
        <p:spPr/>
        <p:txBody>
          <a:bodyPr/>
          <a:lstStyle>
            <a:lvl1pPr>
              <a:defRPr/>
            </a:lvl1pPr>
          </a:lstStyle>
          <a:p>
            <a:pPr lvl="0"/>
            <a:fld id="{BAF74582-1DE6-4EE4-AF29-674A8A7277E7}" type="slidenum">
              <a:t>‹#›</a:t>
            </a:fld>
            <a:endParaRPr lang="pl-PL"/>
          </a:p>
        </p:txBody>
      </p:sp>
    </p:spTree>
    <p:extLst>
      <p:ext uri="{BB962C8B-B14F-4D97-AF65-F5344CB8AC3E}">
        <p14:creationId xmlns:p14="http://schemas.microsoft.com/office/powerpoint/2010/main" val="716046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37FD93F2-EC06-17E8-AC8A-8179CA8FCF85}"/>
              </a:ext>
            </a:extLst>
          </p:cNvPr>
          <p:cNvSpPr txBox="1">
            <a:spLocks noGrp="1"/>
          </p:cNvSpPr>
          <p:nvPr>
            <p:ph type="title"/>
          </p:nvPr>
        </p:nvSpPr>
        <p:spPr/>
        <p:txBody>
          <a:bodyPr/>
          <a:lstStyle>
            <a:lvl1pPr>
              <a:defRPr/>
            </a:lvl1pPr>
          </a:lstStyle>
          <a:p>
            <a:pPr lvl="0"/>
            <a:r>
              <a:rPr lang="pl-PL"/>
              <a:t>Kliknij, aby edytować styl</a:t>
            </a:r>
          </a:p>
        </p:txBody>
      </p:sp>
      <p:sp>
        <p:nvSpPr>
          <p:cNvPr id="3" name="Symbol zastępczy tekstu 2">
            <a:extLst>
              <a:ext uri="{FF2B5EF4-FFF2-40B4-BE49-F238E27FC236}">
                <a16:creationId xmlns:a16="http://schemas.microsoft.com/office/drawing/2014/main" xmlns="" id="{AFEB2753-007B-24AF-826A-326CC78B85BE}"/>
              </a:ext>
            </a:extLst>
          </p:cNvPr>
          <p:cNvSpPr txBox="1">
            <a:spLocks noGrp="1"/>
          </p:cNvSpPr>
          <p:nvPr>
            <p:ph type="body" idx="1"/>
          </p:nvPr>
        </p:nvSpPr>
        <p:spPr>
          <a:xfrm>
            <a:off x="457200" y="1535113"/>
            <a:ext cx="4040184" cy="639759"/>
          </a:xfrm>
        </p:spPr>
        <p:txBody>
          <a:bodyPr anchor="b"/>
          <a:lstStyle>
            <a:lvl1pPr marL="0" indent="0">
              <a:spcBef>
                <a:spcPts val="600"/>
              </a:spcBef>
              <a:buNone/>
              <a:defRPr sz="2400" b="1"/>
            </a:lvl1pPr>
          </a:lstStyle>
          <a:p>
            <a:pPr lvl="0"/>
            <a:r>
              <a:rPr lang="pl-PL"/>
              <a:t>Kliknij, aby edytować style wzorca tekstu</a:t>
            </a:r>
          </a:p>
        </p:txBody>
      </p:sp>
      <p:sp>
        <p:nvSpPr>
          <p:cNvPr id="4" name="Symbol zastępczy zawartości 3">
            <a:extLst>
              <a:ext uri="{FF2B5EF4-FFF2-40B4-BE49-F238E27FC236}">
                <a16:creationId xmlns:a16="http://schemas.microsoft.com/office/drawing/2014/main" xmlns="" id="{59042190-2974-EEB9-0E8A-DE47425FC78A}"/>
              </a:ext>
            </a:extLst>
          </p:cNvPr>
          <p:cNvSpPr txBox="1">
            <a:spLocks noGrp="1"/>
          </p:cNvSpPr>
          <p:nvPr>
            <p:ph idx="2"/>
          </p:nvPr>
        </p:nvSpPr>
        <p:spPr>
          <a:xfrm>
            <a:off x="457200" y="2174872"/>
            <a:ext cx="4040184" cy="3951286"/>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400"/>
              </a:spcBef>
              <a:defRPr sz="1600"/>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a:extLst>
              <a:ext uri="{FF2B5EF4-FFF2-40B4-BE49-F238E27FC236}">
                <a16:creationId xmlns:a16="http://schemas.microsoft.com/office/drawing/2014/main" xmlns="" id="{6F0F868A-88D7-10E0-7EBD-CEE2F306C579}"/>
              </a:ext>
            </a:extLst>
          </p:cNvPr>
          <p:cNvSpPr txBox="1">
            <a:spLocks noGrp="1"/>
          </p:cNvSpPr>
          <p:nvPr>
            <p:ph type="body" idx="3"/>
          </p:nvPr>
        </p:nvSpPr>
        <p:spPr>
          <a:xfrm>
            <a:off x="4645023" y="1535113"/>
            <a:ext cx="4041776" cy="639759"/>
          </a:xfrm>
        </p:spPr>
        <p:txBody>
          <a:bodyPr anchor="b"/>
          <a:lstStyle>
            <a:lvl1pPr marL="0" indent="0">
              <a:spcBef>
                <a:spcPts val="600"/>
              </a:spcBef>
              <a:buNone/>
              <a:defRPr sz="2400" b="1"/>
            </a:lvl1pPr>
          </a:lstStyle>
          <a:p>
            <a:pPr lvl="0"/>
            <a:r>
              <a:rPr lang="pl-PL"/>
              <a:t>Kliknij, aby edytować style wzorca tekstu</a:t>
            </a:r>
          </a:p>
        </p:txBody>
      </p:sp>
      <p:sp>
        <p:nvSpPr>
          <p:cNvPr id="6" name="Symbol zastępczy zawartości 5">
            <a:extLst>
              <a:ext uri="{FF2B5EF4-FFF2-40B4-BE49-F238E27FC236}">
                <a16:creationId xmlns:a16="http://schemas.microsoft.com/office/drawing/2014/main" xmlns="" id="{2B34F8AE-F4D0-7B59-C6EE-74B4B1905E55}"/>
              </a:ext>
            </a:extLst>
          </p:cNvPr>
          <p:cNvSpPr txBox="1">
            <a:spLocks noGrp="1"/>
          </p:cNvSpPr>
          <p:nvPr>
            <p:ph idx="4"/>
          </p:nvPr>
        </p:nvSpPr>
        <p:spPr>
          <a:xfrm>
            <a:off x="4645023" y="2174872"/>
            <a:ext cx="4041776" cy="3951286"/>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400"/>
              </a:spcBef>
              <a:defRPr sz="1600"/>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a:extLst>
              <a:ext uri="{FF2B5EF4-FFF2-40B4-BE49-F238E27FC236}">
                <a16:creationId xmlns:a16="http://schemas.microsoft.com/office/drawing/2014/main" xmlns="" id="{7EB73C41-1765-417A-9644-B65119CA8A22}"/>
              </a:ext>
            </a:extLst>
          </p:cNvPr>
          <p:cNvSpPr txBox="1">
            <a:spLocks noGrp="1"/>
          </p:cNvSpPr>
          <p:nvPr>
            <p:ph type="dt" sz="half" idx="7"/>
          </p:nvPr>
        </p:nvSpPr>
        <p:spPr/>
        <p:txBody>
          <a:bodyPr/>
          <a:lstStyle>
            <a:lvl1pPr>
              <a:defRPr/>
            </a:lvl1pPr>
          </a:lstStyle>
          <a:p>
            <a:pPr lvl="0"/>
            <a:fld id="{9BABA719-F090-4EE4-B079-4B9017F2F0E4}" type="datetime1">
              <a:rPr lang="pl-PL"/>
              <a:pPr lvl="0"/>
              <a:t>05.03.2025</a:t>
            </a:fld>
            <a:endParaRPr lang="pl-PL"/>
          </a:p>
        </p:txBody>
      </p:sp>
      <p:sp>
        <p:nvSpPr>
          <p:cNvPr id="8" name="Symbol zastępczy stopki 7">
            <a:extLst>
              <a:ext uri="{FF2B5EF4-FFF2-40B4-BE49-F238E27FC236}">
                <a16:creationId xmlns:a16="http://schemas.microsoft.com/office/drawing/2014/main" xmlns="" id="{65DC9603-06DB-ADE6-CEA0-A94101302C47}"/>
              </a:ext>
            </a:extLst>
          </p:cNvPr>
          <p:cNvSpPr txBox="1">
            <a:spLocks noGrp="1"/>
          </p:cNvSpPr>
          <p:nvPr>
            <p:ph type="ftr" sz="quarter" idx="9"/>
          </p:nvPr>
        </p:nvSpPr>
        <p:spPr/>
        <p:txBody>
          <a:bodyPr/>
          <a:lstStyle>
            <a:lvl1pPr>
              <a:defRPr/>
            </a:lvl1pPr>
          </a:lstStyle>
          <a:p>
            <a:pPr lvl="0"/>
            <a:r>
              <a:rPr lang="pl-PL"/>
              <a:t>          zo.czestochowa@pzlow.pl</a:t>
            </a:r>
          </a:p>
        </p:txBody>
      </p:sp>
      <p:sp>
        <p:nvSpPr>
          <p:cNvPr id="9" name="Symbol zastępczy numeru slajdu 8">
            <a:extLst>
              <a:ext uri="{FF2B5EF4-FFF2-40B4-BE49-F238E27FC236}">
                <a16:creationId xmlns:a16="http://schemas.microsoft.com/office/drawing/2014/main" xmlns="" id="{0808E879-0D70-EEBA-4BBD-529F57D48DA0}"/>
              </a:ext>
            </a:extLst>
          </p:cNvPr>
          <p:cNvSpPr txBox="1">
            <a:spLocks noGrp="1"/>
          </p:cNvSpPr>
          <p:nvPr>
            <p:ph type="sldNum" sz="quarter" idx="8"/>
          </p:nvPr>
        </p:nvSpPr>
        <p:spPr/>
        <p:txBody>
          <a:bodyPr/>
          <a:lstStyle>
            <a:lvl1pPr>
              <a:defRPr/>
            </a:lvl1pPr>
          </a:lstStyle>
          <a:p>
            <a:pPr lvl="0"/>
            <a:fld id="{5EF6A40F-A6BE-4F43-BD16-96DB957D711D}" type="slidenum">
              <a:t>‹#›</a:t>
            </a:fld>
            <a:endParaRPr lang="pl-PL"/>
          </a:p>
        </p:txBody>
      </p:sp>
    </p:spTree>
    <p:extLst>
      <p:ext uri="{BB962C8B-B14F-4D97-AF65-F5344CB8AC3E}">
        <p14:creationId xmlns:p14="http://schemas.microsoft.com/office/powerpoint/2010/main" val="25136777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6FA4B1BF-5F71-44DD-C915-319D040CE572}"/>
              </a:ext>
            </a:extLst>
          </p:cNvPr>
          <p:cNvSpPr txBox="1">
            <a:spLocks noGrp="1"/>
          </p:cNvSpPr>
          <p:nvPr>
            <p:ph type="title"/>
          </p:nvPr>
        </p:nvSpPr>
        <p:spPr/>
        <p:txBody>
          <a:bodyPr/>
          <a:lstStyle>
            <a:lvl1pPr>
              <a:defRPr/>
            </a:lvl1pPr>
          </a:lstStyle>
          <a:p>
            <a:pPr lvl="0"/>
            <a:r>
              <a:rPr lang="pl-PL"/>
              <a:t>Kliknij, aby edytować styl</a:t>
            </a:r>
          </a:p>
        </p:txBody>
      </p:sp>
      <p:sp>
        <p:nvSpPr>
          <p:cNvPr id="3" name="Symbol zastępczy daty 2">
            <a:extLst>
              <a:ext uri="{FF2B5EF4-FFF2-40B4-BE49-F238E27FC236}">
                <a16:creationId xmlns:a16="http://schemas.microsoft.com/office/drawing/2014/main" xmlns="" id="{EC1FA32A-CA65-0D2D-2F49-F01E9EE61E9D}"/>
              </a:ext>
            </a:extLst>
          </p:cNvPr>
          <p:cNvSpPr txBox="1">
            <a:spLocks noGrp="1"/>
          </p:cNvSpPr>
          <p:nvPr>
            <p:ph type="dt" sz="half" idx="7"/>
          </p:nvPr>
        </p:nvSpPr>
        <p:spPr/>
        <p:txBody>
          <a:bodyPr/>
          <a:lstStyle>
            <a:lvl1pPr>
              <a:defRPr/>
            </a:lvl1pPr>
          </a:lstStyle>
          <a:p>
            <a:pPr lvl="0"/>
            <a:fld id="{5DA66C47-8F67-48CF-B36C-7985F0C63079}" type="datetime1">
              <a:rPr lang="pl-PL"/>
              <a:pPr lvl="0"/>
              <a:t>05.03.2025</a:t>
            </a:fld>
            <a:endParaRPr lang="pl-PL"/>
          </a:p>
        </p:txBody>
      </p:sp>
      <p:sp>
        <p:nvSpPr>
          <p:cNvPr id="4" name="Symbol zastępczy stopki 3">
            <a:extLst>
              <a:ext uri="{FF2B5EF4-FFF2-40B4-BE49-F238E27FC236}">
                <a16:creationId xmlns:a16="http://schemas.microsoft.com/office/drawing/2014/main" xmlns="" id="{CC3934D0-39E8-9D67-A2C4-BFB20B191CEB}"/>
              </a:ext>
            </a:extLst>
          </p:cNvPr>
          <p:cNvSpPr txBox="1">
            <a:spLocks noGrp="1"/>
          </p:cNvSpPr>
          <p:nvPr>
            <p:ph type="ftr" sz="quarter" idx="9"/>
          </p:nvPr>
        </p:nvSpPr>
        <p:spPr/>
        <p:txBody>
          <a:bodyPr/>
          <a:lstStyle>
            <a:lvl1pPr>
              <a:defRPr/>
            </a:lvl1pPr>
          </a:lstStyle>
          <a:p>
            <a:pPr lvl="0"/>
            <a:r>
              <a:rPr lang="pl-PL"/>
              <a:t>          zo.czestochowa@pzlow.pl</a:t>
            </a:r>
          </a:p>
        </p:txBody>
      </p:sp>
      <p:sp>
        <p:nvSpPr>
          <p:cNvPr id="5" name="Symbol zastępczy numeru slajdu 4">
            <a:extLst>
              <a:ext uri="{FF2B5EF4-FFF2-40B4-BE49-F238E27FC236}">
                <a16:creationId xmlns:a16="http://schemas.microsoft.com/office/drawing/2014/main" xmlns="" id="{37DCEDBD-B9E9-D26D-6211-B61929F966CD}"/>
              </a:ext>
            </a:extLst>
          </p:cNvPr>
          <p:cNvSpPr txBox="1">
            <a:spLocks noGrp="1"/>
          </p:cNvSpPr>
          <p:nvPr>
            <p:ph type="sldNum" sz="quarter" idx="8"/>
          </p:nvPr>
        </p:nvSpPr>
        <p:spPr/>
        <p:txBody>
          <a:bodyPr/>
          <a:lstStyle>
            <a:lvl1pPr>
              <a:defRPr/>
            </a:lvl1pPr>
          </a:lstStyle>
          <a:p>
            <a:pPr lvl="0"/>
            <a:fld id="{EE102415-722E-4FE2-95FB-61228DE123E3}" type="slidenum">
              <a:t>‹#›</a:t>
            </a:fld>
            <a:endParaRPr lang="pl-PL"/>
          </a:p>
        </p:txBody>
      </p:sp>
    </p:spTree>
    <p:extLst>
      <p:ext uri="{BB962C8B-B14F-4D97-AF65-F5344CB8AC3E}">
        <p14:creationId xmlns:p14="http://schemas.microsoft.com/office/powerpoint/2010/main" val="2001964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xmlns="" id="{3279F2A4-F047-7856-71E1-E4CE9F03AF02}"/>
              </a:ext>
            </a:extLst>
          </p:cNvPr>
          <p:cNvSpPr txBox="1">
            <a:spLocks noGrp="1"/>
          </p:cNvSpPr>
          <p:nvPr>
            <p:ph type="dt" sz="half" idx="7"/>
          </p:nvPr>
        </p:nvSpPr>
        <p:spPr/>
        <p:txBody>
          <a:bodyPr/>
          <a:lstStyle>
            <a:lvl1pPr>
              <a:defRPr/>
            </a:lvl1pPr>
          </a:lstStyle>
          <a:p>
            <a:pPr lvl="0"/>
            <a:fld id="{1FBF0988-0231-4BBB-8389-C1B0CD8EBAB5}" type="datetime1">
              <a:rPr lang="pl-PL"/>
              <a:pPr lvl="0"/>
              <a:t>05.03.2025</a:t>
            </a:fld>
            <a:endParaRPr lang="pl-PL"/>
          </a:p>
        </p:txBody>
      </p:sp>
      <p:sp>
        <p:nvSpPr>
          <p:cNvPr id="3" name="Symbol zastępczy stopki 2">
            <a:extLst>
              <a:ext uri="{FF2B5EF4-FFF2-40B4-BE49-F238E27FC236}">
                <a16:creationId xmlns:a16="http://schemas.microsoft.com/office/drawing/2014/main" xmlns="" id="{CA6ADA8D-EAC6-E9EF-67A7-45F28D2D402C}"/>
              </a:ext>
            </a:extLst>
          </p:cNvPr>
          <p:cNvSpPr txBox="1">
            <a:spLocks noGrp="1"/>
          </p:cNvSpPr>
          <p:nvPr>
            <p:ph type="ftr" sz="quarter" idx="9"/>
          </p:nvPr>
        </p:nvSpPr>
        <p:spPr/>
        <p:txBody>
          <a:bodyPr/>
          <a:lstStyle>
            <a:lvl1pPr>
              <a:defRPr/>
            </a:lvl1pPr>
          </a:lstStyle>
          <a:p>
            <a:pPr lvl="0"/>
            <a:r>
              <a:rPr lang="pl-PL"/>
              <a:t>          zo.czestochowa@pzlow.pl</a:t>
            </a:r>
          </a:p>
        </p:txBody>
      </p:sp>
      <p:sp>
        <p:nvSpPr>
          <p:cNvPr id="4" name="Symbol zastępczy numeru slajdu 3">
            <a:extLst>
              <a:ext uri="{FF2B5EF4-FFF2-40B4-BE49-F238E27FC236}">
                <a16:creationId xmlns:a16="http://schemas.microsoft.com/office/drawing/2014/main" xmlns="" id="{F6CA5825-B885-19D0-D194-5FDE127186B9}"/>
              </a:ext>
            </a:extLst>
          </p:cNvPr>
          <p:cNvSpPr txBox="1">
            <a:spLocks noGrp="1"/>
          </p:cNvSpPr>
          <p:nvPr>
            <p:ph type="sldNum" sz="quarter" idx="8"/>
          </p:nvPr>
        </p:nvSpPr>
        <p:spPr/>
        <p:txBody>
          <a:bodyPr/>
          <a:lstStyle>
            <a:lvl1pPr>
              <a:defRPr/>
            </a:lvl1pPr>
          </a:lstStyle>
          <a:p>
            <a:pPr lvl="0"/>
            <a:fld id="{181FD700-29C6-41DC-BB38-6446E93C0DEF}" type="slidenum">
              <a:t>‹#›</a:t>
            </a:fld>
            <a:endParaRPr lang="pl-PL"/>
          </a:p>
        </p:txBody>
      </p:sp>
    </p:spTree>
    <p:extLst>
      <p:ext uri="{BB962C8B-B14F-4D97-AF65-F5344CB8AC3E}">
        <p14:creationId xmlns:p14="http://schemas.microsoft.com/office/powerpoint/2010/main" val="2377961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C670E085-44A9-6162-6FC3-CA091E1EAB5C}"/>
              </a:ext>
            </a:extLst>
          </p:cNvPr>
          <p:cNvSpPr txBox="1">
            <a:spLocks noGrp="1"/>
          </p:cNvSpPr>
          <p:nvPr>
            <p:ph type="title"/>
          </p:nvPr>
        </p:nvSpPr>
        <p:spPr>
          <a:xfrm>
            <a:off x="457200" y="273048"/>
            <a:ext cx="3008311" cy="1162046"/>
          </a:xfrm>
        </p:spPr>
        <p:txBody>
          <a:bodyPr anchor="b" anchorCtr="0"/>
          <a:lstStyle>
            <a:lvl1pPr algn="l">
              <a:defRPr sz="2000" b="1"/>
            </a:lvl1pPr>
          </a:lstStyle>
          <a:p>
            <a:pPr lvl="0"/>
            <a:r>
              <a:rPr lang="pl-PL"/>
              <a:t>Kliknij, aby edytować styl</a:t>
            </a:r>
          </a:p>
        </p:txBody>
      </p:sp>
      <p:sp>
        <p:nvSpPr>
          <p:cNvPr id="3" name="Symbol zastępczy zawartości 2">
            <a:extLst>
              <a:ext uri="{FF2B5EF4-FFF2-40B4-BE49-F238E27FC236}">
                <a16:creationId xmlns:a16="http://schemas.microsoft.com/office/drawing/2014/main" xmlns="" id="{F52A8274-A9E3-1B3E-266E-0B41FF276A35}"/>
              </a:ext>
            </a:extLst>
          </p:cNvPr>
          <p:cNvSpPr txBox="1">
            <a:spLocks noGrp="1"/>
          </p:cNvSpPr>
          <p:nvPr>
            <p:ph idx="1"/>
          </p:nvPr>
        </p:nvSpPr>
        <p:spPr>
          <a:xfrm>
            <a:off x="3575047" y="273048"/>
            <a:ext cx="5111752" cy="5853110"/>
          </a:xfrm>
        </p:spPr>
        <p:txBody>
          <a:bodyPr/>
          <a:lstStyle>
            <a:lvl1pPr>
              <a:defRPr/>
            </a:lvl1pPr>
            <a:lvl2pPr>
              <a:defRPr/>
            </a:lvl2pPr>
            <a:lvl3pPr>
              <a:defRPr/>
            </a:lvl3pPr>
            <a:lvl4pPr>
              <a:defRPr/>
            </a:lvl4pPr>
            <a:lvl5pPr>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a16="http://schemas.microsoft.com/office/drawing/2014/main" xmlns="" id="{52053FAC-80A2-A3C0-8E67-FBB24231AA55}"/>
              </a:ext>
            </a:extLst>
          </p:cNvPr>
          <p:cNvSpPr txBox="1">
            <a:spLocks noGrp="1"/>
          </p:cNvSpPr>
          <p:nvPr>
            <p:ph type="body" idx="2"/>
          </p:nvPr>
        </p:nvSpPr>
        <p:spPr>
          <a:xfrm>
            <a:off x="457200" y="1435095"/>
            <a:ext cx="3008311" cy="4691064"/>
          </a:xfrm>
        </p:spPr>
        <p:txBody>
          <a:bodyPr/>
          <a:lstStyle>
            <a:lvl1pPr marL="0" indent="0">
              <a:spcBef>
                <a:spcPts val="300"/>
              </a:spcBef>
              <a:buNone/>
              <a:defRPr sz="1400"/>
            </a:lvl1pPr>
          </a:lstStyle>
          <a:p>
            <a:pPr lvl="0"/>
            <a:r>
              <a:rPr lang="pl-PL"/>
              <a:t>Kliknij, aby edytować style wzorca tekstu</a:t>
            </a:r>
          </a:p>
        </p:txBody>
      </p:sp>
      <p:sp>
        <p:nvSpPr>
          <p:cNvPr id="5" name="Symbol zastępczy daty 4">
            <a:extLst>
              <a:ext uri="{FF2B5EF4-FFF2-40B4-BE49-F238E27FC236}">
                <a16:creationId xmlns:a16="http://schemas.microsoft.com/office/drawing/2014/main" xmlns="" id="{57EADED7-1A47-9DD3-4591-6F9883D61289}"/>
              </a:ext>
            </a:extLst>
          </p:cNvPr>
          <p:cNvSpPr txBox="1">
            <a:spLocks noGrp="1"/>
          </p:cNvSpPr>
          <p:nvPr>
            <p:ph type="dt" sz="half" idx="7"/>
          </p:nvPr>
        </p:nvSpPr>
        <p:spPr/>
        <p:txBody>
          <a:bodyPr/>
          <a:lstStyle>
            <a:lvl1pPr>
              <a:defRPr/>
            </a:lvl1pPr>
          </a:lstStyle>
          <a:p>
            <a:pPr lvl="0"/>
            <a:fld id="{4CF87D2A-D50D-4E91-A8D4-A1B08756904C}" type="datetime1">
              <a:rPr lang="pl-PL"/>
              <a:pPr lvl="0"/>
              <a:t>05.03.2025</a:t>
            </a:fld>
            <a:endParaRPr lang="pl-PL"/>
          </a:p>
        </p:txBody>
      </p:sp>
      <p:sp>
        <p:nvSpPr>
          <p:cNvPr id="6" name="Symbol zastępczy stopki 5">
            <a:extLst>
              <a:ext uri="{FF2B5EF4-FFF2-40B4-BE49-F238E27FC236}">
                <a16:creationId xmlns:a16="http://schemas.microsoft.com/office/drawing/2014/main" xmlns="" id="{6E72FA15-DEC0-BF1D-FC68-DEED551527C7}"/>
              </a:ext>
            </a:extLst>
          </p:cNvPr>
          <p:cNvSpPr txBox="1">
            <a:spLocks noGrp="1"/>
          </p:cNvSpPr>
          <p:nvPr>
            <p:ph type="ftr" sz="quarter" idx="9"/>
          </p:nvPr>
        </p:nvSpPr>
        <p:spPr/>
        <p:txBody>
          <a:bodyPr/>
          <a:lstStyle>
            <a:lvl1pPr>
              <a:defRPr/>
            </a:lvl1pPr>
          </a:lstStyle>
          <a:p>
            <a:pPr lvl="0"/>
            <a:r>
              <a:rPr lang="pl-PL"/>
              <a:t>          zo.czestochowa@pzlow.pl</a:t>
            </a:r>
          </a:p>
        </p:txBody>
      </p:sp>
      <p:sp>
        <p:nvSpPr>
          <p:cNvPr id="7" name="Symbol zastępczy numeru slajdu 6">
            <a:extLst>
              <a:ext uri="{FF2B5EF4-FFF2-40B4-BE49-F238E27FC236}">
                <a16:creationId xmlns:a16="http://schemas.microsoft.com/office/drawing/2014/main" xmlns="" id="{AE0932BA-5E29-9A18-933B-758F4C31AEB6}"/>
              </a:ext>
            </a:extLst>
          </p:cNvPr>
          <p:cNvSpPr txBox="1">
            <a:spLocks noGrp="1"/>
          </p:cNvSpPr>
          <p:nvPr>
            <p:ph type="sldNum" sz="quarter" idx="8"/>
          </p:nvPr>
        </p:nvSpPr>
        <p:spPr/>
        <p:txBody>
          <a:bodyPr/>
          <a:lstStyle>
            <a:lvl1pPr>
              <a:defRPr/>
            </a:lvl1pPr>
          </a:lstStyle>
          <a:p>
            <a:pPr lvl="0"/>
            <a:fld id="{6B10E0F0-FB8F-4830-B4A3-F76E55966FEA}" type="slidenum">
              <a:t>‹#›</a:t>
            </a:fld>
            <a:endParaRPr lang="pl-PL"/>
          </a:p>
        </p:txBody>
      </p:sp>
    </p:spTree>
    <p:extLst>
      <p:ext uri="{BB962C8B-B14F-4D97-AF65-F5344CB8AC3E}">
        <p14:creationId xmlns:p14="http://schemas.microsoft.com/office/powerpoint/2010/main" val="14915589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4C35724C-6A22-1372-2EA4-931EDD04ADAD}"/>
              </a:ext>
            </a:extLst>
          </p:cNvPr>
          <p:cNvSpPr txBox="1">
            <a:spLocks noGrp="1"/>
          </p:cNvSpPr>
          <p:nvPr>
            <p:ph type="title"/>
          </p:nvPr>
        </p:nvSpPr>
        <p:spPr>
          <a:xfrm>
            <a:off x="1792288" y="4800600"/>
            <a:ext cx="5486400" cy="566735"/>
          </a:xfrm>
        </p:spPr>
        <p:txBody>
          <a:bodyPr anchor="b" anchorCtr="0"/>
          <a:lstStyle>
            <a:lvl1pPr algn="l">
              <a:defRPr sz="2000" b="1"/>
            </a:lvl1pPr>
          </a:lstStyle>
          <a:p>
            <a:pPr lvl="0"/>
            <a:r>
              <a:rPr lang="pl-PL"/>
              <a:t>Kliknij, aby edytować styl</a:t>
            </a:r>
          </a:p>
        </p:txBody>
      </p:sp>
      <p:sp>
        <p:nvSpPr>
          <p:cNvPr id="3" name="Symbol zastępczy obrazu 2">
            <a:extLst>
              <a:ext uri="{FF2B5EF4-FFF2-40B4-BE49-F238E27FC236}">
                <a16:creationId xmlns:a16="http://schemas.microsoft.com/office/drawing/2014/main" xmlns="" id="{F1C46D7D-A97B-B99E-B349-0DA0B7EBF4D5}"/>
              </a:ext>
            </a:extLst>
          </p:cNvPr>
          <p:cNvSpPr txBox="1">
            <a:spLocks noGrp="1"/>
          </p:cNvSpPr>
          <p:nvPr>
            <p:ph type="pic" idx="1"/>
          </p:nvPr>
        </p:nvSpPr>
        <p:spPr>
          <a:xfrm>
            <a:off x="1792288" y="612776"/>
            <a:ext cx="5486400" cy="4114800"/>
          </a:xfrm>
        </p:spPr>
        <p:txBody>
          <a:bodyPr/>
          <a:lstStyle>
            <a:lvl1pPr marL="0" indent="0">
              <a:buNone/>
              <a:defRPr/>
            </a:lvl1pPr>
          </a:lstStyle>
          <a:p>
            <a:pPr lvl="0"/>
            <a:endParaRPr lang="pl-PL"/>
          </a:p>
        </p:txBody>
      </p:sp>
      <p:sp>
        <p:nvSpPr>
          <p:cNvPr id="4" name="Symbol zastępczy tekstu 3">
            <a:extLst>
              <a:ext uri="{FF2B5EF4-FFF2-40B4-BE49-F238E27FC236}">
                <a16:creationId xmlns:a16="http://schemas.microsoft.com/office/drawing/2014/main" xmlns="" id="{A8F72470-4A4B-C563-95AA-F1E89FACDA0D}"/>
              </a:ext>
            </a:extLst>
          </p:cNvPr>
          <p:cNvSpPr txBox="1">
            <a:spLocks noGrp="1"/>
          </p:cNvSpPr>
          <p:nvPr>
            <p:ph type="body" idx="2"/>
          </p:nvPr>
        </p:nvSpPr>
        <p:spPr>
          <a:xfrm>
            <a:off x="1792288" y="5367335"/>
            <a:ext cx="5486400" cy="804864"/>
          </a:xfrm>
        </p:spPr>
        <p:txBody>
          <a:bodyPr/>
          <a:lstStyle>
            <a:lvl1pPr marL="0" indent="0">
              <a:spcBef>
                <a:spcPts val="300"/>
              </a:spcBef>
              <a:buNone/>
              <a:defRPr sz="1400"/>
            </a:lvl1pPr>
          </a:lstStyle>
          <a:p>
            <a:pPr lvl="0"/>
            <a:r>
              <a:rPr lang="pl-PL"/>
              <a:t>Kliknij, aby edytować style wzorca tekstu</a:t>
            </a:r>
          </a:p>
        </p:txBody>
      </p:sp>
      <p:sp>
        <p:nvSpPr>
          <p:cNvPr id="5" name="Symbol zastępczy daty 4">
            <a:extLst>
              <a:ext uri="{FF2B5EF4-FFF2-40B4-BE49-F238E27FC236}">
                <a16:creationId xmlns:a16="http://schemas.microsoft.com/office/drawing/2014/main" xmlns="" id="{7433BBF3-DB90-3873-777D-56540AFB91B4}"/>
              </a:ext>
            </a:extLst>
          </p:cNvPr>
          <p:cNvSpPr txBox="1">
            <a:spLocks noGrp="1"/>
          </p:cNvSpPr>
          <p:nvPr>
            <p:ph type="dt" sz="half" idx="7"/>
          </p:nvPr>
        </p:nvSpPr>
        <p:spPr/>
        <p:txBody>
          <a:bodyPr/>
          <a:lstStyle>
            <a:lvl1pPr>
              <a:defRPr/>
            </a:lvl1pPr>
          </a:lstStyle>
          <a:p>
            <a:pPr lvl="0"/>
            <a:fld id="{A5F63D05-CE46-47FB-9BA7-F55DDB212A9C}" type="datetime1">
              <a:rPr lang="pl-PL"/>
              <a:pPr lvl="0"/>
              <a:t>05.03.2025</a:t>
            </a:fld>
            <a:endParaRPr lang="pl-PL"/>
          </a:p>
        </p:txBody>
      </p:sp>
      <p:sp>
        <p:nvSpPr>
          <p:cNvPr id="6" name="Symbol zastępczy stopki 5">
            <a:extLst>
              <a:ext uri="{FF2B5EF4-FFF2-40B4-BE49-F238E27FC236}">
                <a16:creationId xmlns:a16="http://schemas.microsoft.com/office/drawing/2014/main" xmlns="" id="{EE41D232-ACCF-37F5-AA9D-2D6492E76CDF}"/>
              </a:ext>
            </a:extLst>
          </p:cNvPr>
          <p:cNvSpPr txBox="1">
            <a:spLocks noGrp="1"/>
          </p:cNvSpPr>
          <p:nvPr>
            <p:ph type="ftr" sz="quarter" idx="9"/>
          </p:nvPr>
        </p:nvSpPr>
        <p:spPr/>
        <p:txBody>
          <a:bodyPr/>
          <a:lstStyle>
            <a:lvl1pPr>
              <a:defRPr/>
            </a:lvl1pPr>
          </a:lstStyle>
          <a:p>
            <a:pPr lvl="0"/>
            <a:r>
              <a:rPr lang="pl-PL"/>
              <a:t>          zo.czestochowa@pzlow.pl</a:t>
            </a:r>
          </a:p>
        </p:txBody>
      </p:sp>
      <p:sp>
        <p:nvSpPr>
          <p:cNvPr id="7" name="Symbol zastępczy numeru slajdu 6">
            <a:extLst>
              <a:ext uri="{FF2B5EF4-FFF2-40B4-BE49-F238E27FC236}">
                <a16:creationId xmlns:a16="http://schemas.microsoft.com/office/drawing/2014/main" xmlns="" id="{F5394DE9-F19C-3658-3B97-F85864F89928}"/>
              </a:ext>
            </a:extLst>
          </p:cNvPr>
          <p:cNvSpPr txBox="1">
            <a:spLocks noGrp="1"/>
          </p:cNvSpPr>
          <p:nvPr>
            <p:ph type="sldNum" sz="quarter" idx="8"/>
          </p:nvPr>
        </p:nvSpPr>
        <p:spPr/>
        <p:txBody>
          <a:bodyPr/>
          <a:lstStyle>
            <a:lvl1pPr>
              <a:defRPr/>
            </a:lvl1pPr>
          </a:lstStyle>
          <a:p>
            <a:pPr lvl="0"/>
            <a:fld id="{062111C6-DB06-41AC-8855-EC744FA43B2F}" type="slidenum">
              <a:t>‹#›</a:t>
            </a:fld>
            <a:endParaRPr lang="pl-PL"/>
          </a:p>
        </p:txBody>
      </p:sp>
    </p:spTree>
    <p:extLst>
      <p:ext uri="{BB962C8B-B14F-4D97-AF65-F5344CB8AC3E}">
        <p14:creationId xmlns:p14="http://schemas.microsoft.com/office/powerpoint/2010/main" val="3307461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BF1DE"/>
        </a:solidFill>
        <a:effectLst/>
      </p:bgPr>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xmlns="" id="{54F9FD6D-A823-3FA9-E80E-31FF5F8691DF}"/>
              </a:ext>
            </a:extLst>
          </p:cNvPr>
          <p:cNvSpPr txBox="1">
            <a:spLocks noGrp="1"/>
          </p:cNvSpPr>
          <p:nvPr>
            <p:ph type="title"/>
          </p:nvPr>
        </p:nvSpPr>
        <p:spPr>
          <a:xfrm>
            <a:off x="457200" y="274640"/>
            <a:ext cx="8229600" cy="1143000"/>
          </a:xfrm>
          <a:prstGeom prst="rect">
            <a:avLst/>
          </a:prstGeom>
          <a:noFill/>
          <a:ln>
            <a:noFill/>
          </a:ln>
        </p:spPr>
        <p:txBody>
          <a:bodyPr vert="horz" wrap="square" lIns="91440" tIns="45720" rIns="91440" bIns="45720" anchor="ctr" anchorCtr="1" compatLnSpc="1">
            <a:noAutofit/>
          </a:bodyPr>
          <a:lstStyle/>
          <a:p>
            <a:pPr lvl="0"/>
            <a:r>
              <a:rPr lang="pl-PL"/>
              <a:t>Kliknij, aby edytować styl</a:t>
            </a:r>
          </a:p>
        </p:txBody>
      </p:sp>
      <p:sp>
        <p:nvSpPr>
          <p:cNvPr id="3" name="Symbol zastępczy tekstu 2">
            <a:extLst>
              <a:ext uri="{FF2B5EF4-FFF2-40B4-BE49-F238E27FC236}">
                <a16:creationId xmlns:a16="http://schemas.microsoft.com/office/drawing/2014/main" xmlns="" id="{83BAC69A-D404-9230-65C6-E2E6D0ADB439}"/>
              </a:ext>
            </a:extLst>
          </p:cNvPr>
          <p:cNvSpPr txBox="1">
            <a:spLocks noGrp="1"/>
          </p:cNvSpPr>
          <p:nvPr>
            <p:ph type="body" idx="1"/>
          </p:nvPr>
        </p:nvSpPr>
        <p:spPr>
          <a:xfrm>
            <a:off x="457200" y="1600200"/>
            <a:ext cx="8229600" cy="4525959"/>
          </a:xfrm>
          <a:prstGeom prst="rect">
            <a:avLst/>
          </a:prstGeom>
          <a:noFill/>
          <a:ln>
            <a:noFill/>
          </a:ln>
        </p:spPr>
        <p:txBody>
          <a:bodyPr vert="horz" wrap="square" lIns="91440" tIns="45720" rIns="91440" bIns="45720" anchor="t" anchorCtr="0" compatLnSpc="1">
            <a:no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xmlns="" id="{1DA0ACF1-435B-0D91-DC52-1EE43D0039C4}"/>
              </a:ext>
            </a:extLst>
          </p:cNvPr>
          <p:cNvSpPr txBox="1">
            <a:spLocks noGrp="1"/>
          </p:cNvSpPr>
          <p:nvPr>
            <p:ph type="dt" sz="half" idx="2"/>
          </p:nvPr>
        </p:nvSpPr>
        <p:spPr>
          <a:xfrm>
            <a:off x="457200" y="6356351"/>
            <a:ext cx="2133596"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pl-PL" sz="1200" b="0" i="0" u="none" strike="noStrike" kern="1200" cap="none" spc="0" baseline="0">
                <a:solidFill>
                  <a:srgbClr val="898989"/>
                </a:solidFill>
                <a:uFillTx/>
                <a:latin typeface="Calibri"/>
              </a:defRPr>
            </a:lvl1pPr>
          </a:lstStyle>
          <a:p>
            <a:pPr lvl="0"/>
            <a:fld id="{92C53400-D901-440B-BC90-16D472ABA801}" type="datetime1">
              <a:rPr lang="pl-PL"/>
              <a:pPr lvl="0"/>
              <a:t>05.03.2025</a:t>
            </a:fld>
            <a:endParaRPr lang="pl-PL"/>
          </a:p>
        </p:txBody>
      </p:sp>
      <p:sp>
        <p:nvSpPr>
          <p:cNvPr id="5" name="Symbol zastępczy stopki 4">
            <a:extLst>
              <a:ext uri="{FF2B5EF4-FFF2-40B4-BE49-F238E27FC236}">
                <a16:creationId xmlns:a16="http://schemas.microsoft.com/office/drawing/2014/main" xmlns="" id="{9433611F-E75B-2280-4A84-D273C62B4AFD}"/>
              </a:ext>
            </a:extLst>
          </p:cNvPr>
          <p:cNvSpPr txBox="1">
            <a:spLocks noGrp="1"/>
          </p:cNvSpPr>
          <p:nvPr>
            <p:ph type="ftr" sz="quarter" idx="3"/>
          </p:nvPr>
        </p:nvSpPr>
        <p:spPr>
          <a:xfrm>
            <a:off x="3124203" y="6356351"/>
            <a:ext cx="2895603" cy="365129"/>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pl-PL" sz="1200" b="0" i="0" u="none" strike="noStrike" kern="1200" cap="none" spc="0" baseline="0">
                <a:solidFill>
                  <a:srgbClr val="898989"/>
                </a:solidFill>
                <a:uFillTx/>
                <a:latin typeface="Calibri"/>
              </a:defRPr>
            </a:lvl1pPr>
          </a:lstStyle>
          <a:p>
            <a:pPr lvl="0"/>
            <a:r>
              <a:rPr lang="pl-PL"/>
              <a:t>          zo.czestochowa@pzlow.pl</a:t>
            </a:r>
          </a:p>
        </p:txBody>
      </p:sp>
      <p:sp>
        <p:nvSpPr>
          <p:cNvPr id="6" name="Symbol zastępczy numeru slajdu 5">
            <a:extLst>
              <a:ext uri="{FF2B5EF4-FFF2-40B4-BE49-F238E27FC236}">
                <a16:creationId xmlns:a16="http://schemas.microsoft.com/office/drawing/2014/main" xmlns="" id="{D4E740EF-FAF6-67D4-4D81-2F0DE2640C73}"/>
              </a:ext>
            </a:extLst>
          </p:cNvPr>
          <p:cNvSpPr txBox="1">
            <a:spLocks noGrp="1"/>
          </p:cNvSpPr>
          <p:nvPr>
            <p:ph type="sldNum" sz="quarter" idx="4"/>
          </p:nvPr>
        </p:nvSpPr>
        <p:spPr>
          <a:xfrm>
            <a:off x="6553203" y="6356351"/>
            <a:ext cx="2133596"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pl-PL" sz="1200" b="0" i="0" u="none" strike="noStrike" kern="1200" cap="none" spc="0" baseline="0">
                <a:solidFill>
                  <a:srgbClr val="898989"/>
                </a:solidFill>
                <a:uFillTx/>
                <a:latin typeface="Calibri"/>
              </a:defRPr>
            </a:lvl1pPr>
          </a:lstStyle>
          <a:p>
            <a:pPr lvl="0"/>
            <a:fld id="{4401CA6C-1CCB-493C-87C8-5ECC0A6DE9BE}" type="slidenum">
              <a:t>‹#›</a:t>
            </a:fld>
            <a:endParaRPr lang="pl-P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marL="0" marR="0" lvl="0" indent="0" algn="ctr" defTabSz="914400" rtl="0" fontAlgn="auto" hangingPunct="1">
        <a:lnSpc>
          <a:spcPct val="100000"/>
        </a:lnSpc>
        <a:spcBef>
          <a:spcPts val="0"/>
        </a:spcBef>
        <a:spcAft>
          <a:spcPts val="0"/>
        </a:spcAft>
        <a:buNone/>
        <a:tabLst/>
        <a:defRPr lang="pl-PL" sz="4400" b="0" i="0" u="none" strike="noStrike" kern="1200" cap="none" spc="0" baseline="0">
          <a:solidFill>
            <a:srgbClr val="000000"/>
          </a:solidFill>
          <a:uFillTx/>
          <a:latin typeface="Calibri"/>
        </a:defRPr>
      </a:lvl1pPr>
    </p:titleStyle>
    <p:bodyStyle>
      <a:lvl1pPr marL="342900" marR="0" lvl="0" indent="-342900" algn="l" defTabSz="914400" rtl="0" fontAlgn="auto" hangingPunct="1">
        <a:lnSpc>
          <a:spcPct val="100000"/>
        </a:lnSpc>
        <a:spcBef>
          <a:spcPts val="800"/>
        </a:spcBef>
        <a:spcAft>
          <a:spcPts val="0"/>
        </a:spcAft>
        <a:buSzPct val="100000"/>
        <a:buFont typeface="Arial" pitchFamily="34"/>
        <a:buChar char="•"/>
        <a:tabLst/>
        <a:defRPr lang="pl-PL" sz="3200" b="0" i="0" u="none" strike="noStrike" kern="1200" cap="none" spc="0" baseline="0">
          <a:solidFill>
            <a:srgbClr val="000000"/>
          </a:solidFill>
          <a:uFillTx/>
          <a:latin typeface="Calibri"/>
        </a:defRPr>
      </a:lvl1pPr>
      <a:lvl2pPr marL="742950" marR="0" lvl="1" indent="-285750" algn="l" defTabSz="914400" rtl="0" fontAlgn="auto" hangingPunct="1">
        <a:lnSpc>
          <a:spcPct val="100000"/>
        </a:lnSpc>
        <a:spcBef>
          <a:spcPts val="700"/>
        </a:spcBef>
        <a:spcAft>
          <a:spcPts val="0"/>
        </a:spcAft>
        <a:buSzPct val="100000"/>
        <a:buFont typeface="Arial" pitchFamily="34"/>
        <a:buChar char="–"/>
        <a:tabLst/>
        <a:defRPr lang="pl-PL" sz="2800" b="0" i="0" u="none" strike="noStrike" kern="1200" cap="none" spc="0" baseline="0">
          <a:solidFill>
            <a:srgbClr val="000000"/>
          </a:solidFill>
          <a:uFillTx/>
          <a:latin typeface="Calibri"/>
        </a:defRPr>
      </a:lvl2pPr>
      <a:lvl3pPr marL="1143000" marR="0" lvl="2" indent="-228600" algn="l" defTabSz="914400" rtl="0" fontAlgn="auto" hangingPunct="1">
        <a:lnSpc>
          <a:spcPct val="100000"/>
        </a:lnSpc>
        <a:spcBef>
          <a:spcPts val="600"/>
        </a:spcBef>
        <a:spcAft>
          <a:spcPts val="0"/>
        </a:spcAft>
        <a:buSzPct val="100000"/>
        <a:buFont typeface="Arial" pitchFamily="34"/>
        <a:buChar char="•"/>
        <a:tabLst/>
        <a:defRPr lang="pl-PL" sz="2400" b="0" i="0" u="none" strike="noStrike" kern="1200" cap="none" spc="0" baseline="0">
          <a:solidFill>
            <a:srgbClr val="000000"/>
          </a:solidFill>
          <a:uFillTx/>
          <a:latin typeface="Calibri"/>
        </a:defRPr>
      </a:lvl3pPr>
      <a:lvl4pPr marL="1600200" marR="0" lvl="3" indent="-228600" algn="l" defTabSz="914400" rtl="0" fontAlgn="auto" hangingPunct="1">
        <a:lnSpc>
          <a:spcPct val="100000"/>
        </a:lnSpc>
        <a:spcBef>
          <a:spcPts val="500"/>
        </a:spcBef>
        <a:spcAft>
          <a:spcPts val="0"/>
        </a:spcAft>
        <a:buSzPct val="100000"/>
        <a:buFont typeface="Arial" pitchFamily="34"/>
        <a:buChar char="–"/>
        <a:tabLst/>
        <a:defRPr lang="pl-PL" sz="2000" b="0" i="0" u="none" strike="noStrike" kern="1200" cap="none" spc="0" baseline="0">
          <a:solidFill>
            <a:srgbClr val="000000"/>
          </a:solidFill>
          <a:uFillTx/>
          <a:latin typeface="Calibri"/>
        </a:defRPr>
      </a:lvl4pPr>
      <a:lvl5pPr marL="2057400" marR="0" lvl="4" indent="-228600" algn="l" defTabSz="914400" rtl="0" fontAlgn="auto" hangingPunct="1">
        <a:lnSpc>
          <a:spcPct val="100000"/>
        </a:lnSpc>
        <a:spcBef>
          <a:spcPts val="500"/>
        </a:spcBef>
        <a:spcAft>
          <a:spcPts val="0"/>
        </a:spcAft>
        <a:buSzPct val="100000"/>
        <a:buFont typeface="Arial" pitchFamily="34"/>
        <a:buChar char="»"/>
        <a:tabLst/>
        <a:defRPr lang="pl-PL" sz="20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png"/><Relationship Id="rId7"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20.jpe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4.bin"/><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7.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29.jp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name="Slide1">
    <p:spTree>
      <p:nvGrpSpPr>
        <p:cNvPr id="1" name=""/>
        <p:cNvGrpSpPr/>
        <p:nvPr/>
      </p:nvGrpSpPr>
      <p:grpSpPr>
        <a:xfrm>
          <a:off x="0" y="0"/>
          <a:ext cx="0" cy="0"/>
          <a:chOff x="0" y="0"/>
          <a:chExt cx="0" cy="0"/>
        </a:xfrm>
      </p:grpSpPr>
      <p:sp>
        <p:nvSpPr>
          <p:cNvPr id="2" name="Prostokąt 9">
            <a:extLst>
              <a:ext uri="{FF2B5EF4-FFF2-40B4-BE49-F238E27FC236}">
                <a16:creationId xmlns:a16="http://schemas.microsoft.com/office/drawing/2014/main" xmlns="" id="{031880C1-5099-B24F-CF6C-E7F186CC81DB}"/>
              </a:ext>
            </a:extLst>
          </p:cNvPr>
          <p:cNvSpPr/>
          <p:nvPr/>
        </p:nvSpPr>
        <p:spPr>
          <a:xfrm>
            <a:off x="0" y="0"/>
            <a:ext cx="9144000" cy="1679332"/>
          </a:xfrm>
          <a:prstGeom prst="rect">
            <a:avLst/>
          </a:prstGeom>
          <a:solidFill>
            <a:srgbClr val="EBF1DE"/>
          </a:solidFill>
          <a:ln>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FFFFFF"/>
              </a:solidFill>
              <a:uFillTx/>
              <a:latin typeface="Calibri"/>
            </a:endParaRPr>
          </a:p>
        </p:txBody>
      </p:sp>
      <p:sp>
        <p:nvSpPr>
          <p:cNvPr id="3" name="Tytuł 1">
            <a:extLst>
              <a:ext uri="{FF2B5EF4-FFF2-40B4-BE49-F238E27FC236}">
                <a16:creationId xmlns:a16="http://schemas.microsoft.com/office/drawing/2014/main" xmlns="" id="{78EEFB18-5B5F-9021-46B8-A71DE9E6B5EC}"/>
              </a:ext>
            </a:extLst>
          </p:cNvPr>
          <p:cNvSpPr txBox="1">
            <a:spLocks noGrp="1"/>
          </p:cNvSpPr>
          <p:nvPr>
            <p:ph type="ctrTitle"/>
          </p:nvPr>
        </p:nvSpPr>
        <p:spPr>
          <a:xfrm>
            <a:off x="755649" y="2354501"/>
            <a:ext cx="7757595" cy="1167762"/>
          </a:xfrm>
        </p:spPr>
        <p:txBody>
          <a:bodyPr/>
          <a:lstStyle/>
          <a:p>
            <a:r>
              <a:rPr lang="pl-PL" sz="4400" dirty="0"/>
              <a:t>Instrukcja sporządzania </a:t>
            </a:r>
            <a:br>
              <a:rPr lang="pl-PL" sz="4400" dirty="0"/>
            </a:br>
            <a:r>
              <a:rPr lang="pl-PL" sz="4400" dirty="0"/>
              <a:t>Rocznego Planu Łowieckiego</a:t>
            </a:r>
            <a:br>
              <a:rPr lang="pl-PL" sz="4400" dirty="0"/>
            </a:br>
            <a:endParaRPr lang="pl-PL" dirty="0"/>
          </a:p>
        </p:txBody>
      </p:sp>
      <p:sp>
        <p:nvSpPr>
          <p:cNvPr id="4" name="Podtytuł 2">
            <a:extLst>
              <a:ext uri="{FF2B5EF4-FFF2-40B4-BE49-F238E27FC236}">
                <a16:creationId xmlns:a16="http://schemas.microsoft.com/office/drawing/2014/main" xmlns="" id="{FB02DB77-D43D-F746-A8E6-F4586FD0DCF4}"/>
              </a:ext>
            </a:extLst>
          </p:cNvPr>
          <p:cNvSpPr txBox="1">
            <a:spLocks noGrp="1"/>
          </p:cNvSpPr>
          <p:nvPr>
            <p:ph type="subTitle" idx="1"/>
          </p:nvPr>
        </p:nvSpPr>
        <p:spPr>
          <a:xfrm>
            <a:off x="1353344" y="3543629"/>
            <a:ext cx="6400800" cy="1752603"/>
          </a:xfrm>
        </p:spPr>
        <p:txBody>
          <a:bodyPr/>
          <a:lstStyle/>
          <a:p>
            <a:r>
              <a:rPr lang="pl-PL" sz="2400" dirty="0"/>
              <a:t>Opracował Zarząd Okręgowy </a:t>
            </a:r>
          </a:p>
          <a:p>
            <a:r>
              <a:rPr lang="pl-PL" sz="2400" dirty="0"/>
              <a:t>Polskiego Związku Łowieckiego </a:t>
            </a:r>
          </a:p>
          <a:p>
            <a:r>
              <a:rPr lang="pl-PL" sz="2400" dirty="0"/>
              <a:t>w Częstochowie</a:t>
            </a:r>
          </a:p>
          <a:p>
            <a:endParaRPr lang="pl-PL" sz="2400" dirty="0"/>
          </a:p>
          <a:p>
            <a:endParaRPr lang="pl-PL" sz="2400" dirty="0"/>
          </a:p>
          <a:p>
            <a:pPr algn="ctr"/>
            <a:r>
              <a:rPr lang="pl-PL" sz="1400" dirty="0"/>
              <a:t>Częstochowa Luty 2025</a:t>
            </a:r>
          </a:p>
          <a:p>
            <a:endParaRPr lang="pl-PL" dirty="0"/>
          </a:p>
        </p:txBody>
      </p:sp>
      <p:sp>
        <p:nvSpPr>
          <p:cNvPr id="5" name="Symbol zastępczy stopki 3">
            <a:extLst>
              <a:ext uri="{FF2B5EF4-FFF2-40B4-BE49-F238E27FC236}">
                <a16:creationId xmlns:a16="http://schemas.microsoft.com/office/drawing/2014/main" xmlns="" id="{D8BEE889-E530-C1F7-ABD0-408358C47EAD}"/>
              </a:ext>
            </a:extLst>
          </p:cNvPr>
          <p:cNvSpPr txBox="1"/>
          <p:nvPr/>
        </p:nvSpPr>
        <p:spPr>
          <a:xfrm>
            <a:off x="-36511" y="6356351"/>
            <a:ext cx="9180511" cy="365129"/>
          </a:xfrm>
          <a:prstGeom prst="rect">
            <a:avLst/>
          </a:prstGeom>
          <a:blipFill>
            <a:blip r:embed="rId3">
              <a:alphaModFix/>
            </a:blip>
            <a:stretch>
              <a:fillRect/>
            </a:stretch>
          </a:blipFill>
          <a:ln>
            <a:noFill/>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l-PL" sz="1200" b="0" i="0" u="none" strike="noStrike" kern="1200" cap="none" spc="0" baseline="0">
                <a:solidFill>
                  <a:srgbClr val="000000"/>
                </a:solidFill>
                <a:uFillTx/>
                <a:latin typeface="Calibri"/>
              </a:rPr>
              <a:t>          </a:t>
            </a:r>
            <a:r>
              <a:rPr lang="pl-PL" sz="1200" b="0" i="0" u="none" strike="noStrike" kern="1200" cap="none" spc="0" baseline="0">
                <a:solidFill>
                  <a:srgbClr val="EBF1DE"/>
                </a:solidFill>
                <a:uFillTx/>
                <a:latin typeface="Calibri"/>
              </a:rPr>
              <a:t>zo.czestochowa@pzlow.pl</a:t>
            </a:r>
          </a:p>
        </p:txBody>
      </p:sp>
      <p:pic>
        <p:nvPicPr>
          <p:cNvPr id="6" name="Obraz 6">
            <a:extLst>
              <a:ext uri="{FF2B5EF4-FFF2-40B4-BE49-F238E27FC236}">
                <a16:creationId xmlns:a16="http://schemas.microsoft.com/office/drawing/2014/main" xmlns="" id="{DD64FF6F-AB56-8369-E344-7362A5B50AB1}"/>
              </a:ext>
            </a:extLst>
          </p:cNvPr>
          <p:cNvPicPr>
            <a:picLocks noChangeAspect="1"/>
          </p:cNvPicPr>
          <p:nvPr/>
        </p:nvPicPr>
        <p:blipFill>
          <a:blip r:embed="rId4"/>
          <a:stretch>
            <a:fillRect/>
          </a:stretch>
        </p:blipFill>
        <p:spPr>
          <a:xfrm>
            <a:off x="4022720" y="62929"/>
            <a:ext cx="1098560" cy="1098560"/>
          </a:xfrm>
          <a:prstGeom prst="rect">
            <a:avLst/>
          </a:prstGeom>
          <a:noFill/>
          <a:ln>
            <a:noFill/>
          </a:ln>
        </p:spPr>
      </p:pic>
      <p:sp>
        <p:nvSpPr>
          <p:cNvPr id="7" name="pole tekstowe 7">
            <a:extLst>
              <a:ext uri="{FF2B5EF4-FFF2-40B4-BE49-F238E27FC236}">
                <a16:creationId xmlns:a16="http://schemas.microsoft.com/office/drawing/2014/main" xmlns="" id="{1618A4A1-EC8B-E9C7-1804-1F8B99A148CE}"/>
              </a:ext>
            </a:extLst>
          </p:cNvPr>
          <p:cNvSpPr txBox="1"/>
          <p:nvPr/>
        </p:nvSpPr>
        <p:spPr>
          <a:xfrm>
            <a:off x="3192808" y="1228350"/>
            <a:ext cx="2630847" cy="307777"/>
          </a:xfrm>
          <a:prstGeom prst="rect">
            <a:avLst/>
          </a:prstGeom>
          <a:noFill/>
          <a:ln>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l-PL" sz="1400" b="1" i="0" u="none" strike="noStrike" kern="1200" cap="none" spc="0" baseline="0" dirty="0">
                <a:solidFill>
                  <a:srgbClr val="293315"/>
                </a:solidFill>
                <a:uFillTx/>
                <a:latin typeface="Times New Roman" pitchFamily="18"/>
                <a:cs typeface="Times New Roman" pitchFamily="18"/>
              </a:rPr>
              <a:t>Zarząd Okręgowy Częstochowa</a:t>
            </a:r>
          </a:p>
        </p:txBody>
      </p:sp>
      <p:sp>
        <p:nvSpPr>
          <p:cNvPr id="8" name="Prostokąt 8">
            <a:extLst>
              <a:ext uri="{FF2B5EF4-FFF2-40B4-BE49-F238E27FC236}">
                <a16:creationId xmlns:a16="http://schemas.microsoft.com/office/drawing/2014/main" xmlns="" id="{09439661-9772-391F-DAD3-FF80FE4A2633}"/>
              </a:ext>
            </a:extLst>
          </p:cNvPr>
          <p:cNvSpPr/>
          <p:nvPr/>
        </p:nvSpPr>
        <p:spPr>
          <a:xfrm>
            <a:off x="0" y="1541375"/>
            <a:ext cx="9144000" cy="93488"/>
          </a:xfrm>
          <a:prstGeom prst="rect">
            <a:avLst/>
          </a:prstGeom>
          <a:blipFill>
            <a:blip r:embed="rId3">
              <a:alphaModFix/>
            </a:blip>
            <a:stretch>
              <a:fillRect/>
            </a:stretch>
          </a:blipFill>
          <a:ln>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FFFFFF"/>
              </a:solidFill>
              <a:uFillTx/>
              <a:latin typeface="Calibri"/>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F6C95BF1-75BA-C5D3-5F31-643D893848C7}"/>
            </a:ext>
          </a:extLst>
        </p:cNvPr>
        <p:cNvGrpSpPr/>
        <p:nvPr/>
      </p:nvGrpSpPr>
      <p:grpSpPr>
        <a:xfrm>
          <a:off x="0" y="0"/>
          <a:ext cx="0" cy="0"/>
          <a:chOff x="0" y="0"/>
          <a:chExt cx="0" cy="0"/>
        </a:xfrm>
      </p:grpSpPr>
      <p:sp>
        <p:nvSpPr>
          <p:cNvPr id="4" name="Symbol zastępczy stopki 3">
            <a:extLst>
              <a:ext uri="{FF2B5EF4-FFF2-40B4-BE49-F238E27FC236}">
                <a16:creationId xmlns:a16="http://schemas.microsoft.com/office/drawing/2014/main" xmlns="" id="{881BC9AD-8156-7960-CC35-F155722C97B6}"/>
              </a:ext>
            </a:extLst>
          </p:cNvPr>
          <p:cNvSpPr txBox="1"/>
          <p:nvPr/>
        </p:nvSpPr>
        <p:spPr>
          <a:xfrm>
            <a:off x="0" y="6356351"/>
            <a:ext cx="9144000" cy="365129"/>
          </a:xfrm>
          <a:prstGeom prst="rect">
            <a:avLst/>
          </a:prstGeom>
          <a:blipFill>
            <a:blip r:embed="rId3">
              <a:alphaModFix/>
            </a:blip>
            <a:stretch>
              <a:fillRect/>
            </a:stretch>
          </a:blipFill>
          <a:ln>
            <a:noFill/>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l-PL" sz="1200" b="1" i="0" u="none" strike="noStrike" kern="1200" cap="none" spc="0" baseline="0">
                <a:solidFill>
                  <a:srgbClr val="FFFFFF"/>
                </a:solidFill>
                <a:uFillTx/>
                <a:latin typeface="Calibri"/>
              </a:rPr>
              <a:t>          </a:t>
            </a:r>
            <a:r>
              <a:rPr lang="pl-PL" sz="1100" b="0" i="0" u="none" strike="noStrike" kern="1200" cap="none" spc="0" baseline="0">
                <a:solidFill>
                  <a:srgbClr val="EBF1DE"/>
                </a:solidFill>
                <a:uFillTx/>
                <a:latin typeface="Calibri"/>
              </a:rPr>
              <a:t>zo.czestochowa@pzlow.pl</a:t>
            </a:r>
            <a:endParaRPr lang="pl-PL" sz="1200" b="0" i="0" u="none" strike="noStrike" kern="1200" cap="none" spc="0" baseline="0">
              <a:solidFill>
                <a:srgbClr val="EBF1DE"/>
              </a:solidFill>
              <a:uFillTx/>
              <a:latin typeface="Calibri"/>
            </a:endParaRPr>
          </a:p>
        </p:txBody>
      </p:sp>
      <p:sp>
        <p:nvSpPr>
          <p:cNvPr id="5" name="Symbol zastępczy numeru slajdu 4">
            <a:extLst>
              <a:ext uri="{FF2B5EF4-FFF2-40B4-BE49-F238E27FC236}">
                <a16:creationId xmlns:a16="http://schemas.microsoft.com/office/drawing/2014/main" xmlns="" id="{9E0743F5-9EF0-DD2A-9542-F00B1839ADC7}"/>
              </a:ext>
            </a:extLst>
          </p:cNvPr>
          <p:cNvSpPr txBox="1"/>
          <p:nvPr/>
        </p:nvSpPr>
        <p:spPr>
          <a:xfrm>
            <a:off x="6948260" y="6356351"/>
            <a:ext cx="2195739" cy="365129"/>
          </a:xfrm>
          <a:prstGeom prst="rect">
            <a:avLst/>
          </a:prstGeom>
          <a:solidFill>
            <a:srgbClr val="416A2C"/>
          </a:solidFill>
          <a:ln>
            <a:noFill/>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l-PL" sz="1200" b="0" i="0" u="none" strike="noStrike" kern="1200" cap="none" spc="0" baseline="0">
                <a:solidFill>
                  <a:srgbClr val="FFFFFF"/>
                </a:solidFill>
                <a:uFillTx/>
                <a:latin typeface="Calibri"/>
              </a:rPr>
              <a:t>                                   </a:t>
            </a:r>
            <a:fld id="{0E1CFC29-028A-4315-8C80-35EB0030F28E}" type="slidenum">
              <a:rPr lang="pl-PL" sz="1100" b="0" i="0" u="none" strike="noStrike" kern="1200" cap="none" spc="0" baseline="0">
                <a:solidFill>
                  <a:srgbClr val="EBF1DE"/>
                </a:solidFill>
                <a:uFillTx/>
                <a:latin typeface="Calibri"/>
              </a:rPr>
              <a:t>10</a:t>
            </a:fld>
            <a:endParaRPr lang="pl-PL" sz="1100" b="0" i="0" u="none" strike="noStrike" kern="1200" cap="none" spc="0" baseline="0">
              <a:solidFill>
                <a:srgbClr val="EBF1DE"/>
              </a:solidFill>
              <a:uFillTx/>
              <a:latin typeface="Calibri"/>
            </a:endParaRPr>
          </a:p>
        </p:txBody>
      </p:sp>
      <p:sp>
        <p:nvSpPr>
          <p:cNvPr id="12" name="pole tekstowe 11">
            <a:extLst>
              <a:ext uri="{FF2B5EF4-FFF2-40B4-BE49-F238E27FC236}">
                <a16:creationId xmlns:a16="http://schemas.microsoft.com/office/drawing/2014/main" xmlns="" id="{D1B47521-7717-2AA2-C448-8FF716CC6E80}"/>
              </a:ext>
            </a:extLst>
          </p:cNvPr>
          <p:cNvSpPr txBox="1"/>
          <p:nvPr/>
        </p:nvSpPr>
        <p:spPr>
          <a:xfrm>
            <a:off x="402654" y="762154"/>
            <a:ext cx="8071941" cy="400110"/>
          </a:xfrm>
          <a:prstGeom prst="rect">
            <a:avLst/>
          </a:prstGeom>
          <a:noFill/>
        </p:spPr>
        <p:txBody>
          <a:bodyPr wrap="square">
            <a:spAutoFit/>
          </a:bodyPr>
          <a:lstStyle/>
          <a:p>
            <a:pPr algn="ctr"/>
            <a:r>
              <a:rPr lang="pl-PL" sz="2000"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III. - Prace kameralne – analiza wyników inwentaryzacji na przykładzie sarny</a:t>
            </a:r>
          </a:p>
        </p:txBody>
      </p:sp>
      <p:sp>
        <p:nvSpPr>
          <p:cNvPr id="7" name="pole tekstowe 6">
            <a:extLst>
              <a:ext uri="{FF2B5EF4-FFF2-40B4-BE49-F238E27FC236}">
                <a16:creationId xmlns:a16="http://schemas.microsoft.com/office/drawing/2014/main" xmlns="" id="{BAE48A32-0916-1581-B740-00C6449842CA}"/>
              </a:ext>
            </a:extLst>
          </p:cNvPr>
          <p:cNvSpPr txBox="1"/>
          <p:nvPr/>
        </p:nvSpPr>
        <p:spPr>
          <a:xfrm>
            <a:off x="146050" y="1674195"/>
            <a:ext cx="4292575" cy="4001095"/>
          </a:xfrm>
          <a:prstGeom prst="rect">
            <a:avLst/>
          </a:prstGeom>
          <a:noFill/>
        </p:spPr>
        <p:txBody>
          <a:bodyPr wrap="square" rtlCol="0">
            <a:spAutoFit/>
          </a:bodyPr>
          <a:lstStyle/>
          <a:p>
            <a:pPr algn="just"/>
            <a:r>
              <a:rPr lang="pl-PL" sz="1400" dirty="0">
                <a:latin typeface="Calibri" panose="020F0502020204030204" pitchFamily="34" charset="0"/>
                <a:ea typeface="Calibri" panose="020F0502020204030204" pitchFamily="34" charset="0"/>
                <a:cs typeface="Calibri" panose="020F0502020204030204" pitchFamily="34" charset="0"/>
              </a:rPr>
              <a:t>Dane z inwentaryzacji dają odpowiedź na główne pytanie: „jaki jest obecnie stan populacji sarny i czy mamy jej dużo czy mało”?</a:t>
            </a:r>
          </a:p>
          <a:p>
            <a:pPr algn="just"/>
            <a:endParaRPr lang="pl-PL" sz="1400" dirty="0">
              <a:latin typeface="Calibri" panose="020F0502020204030204" pitchFamily="34" charset="0"/>
              <a:ea typeface="Calibri" panose="020F0502020204030204" pitchFamily="34" charset="0"/>
              <a:cs typeface="Calibri" panose="020F0502020204030204" pitchFamily="34" charset="0"/>
            </a:endParaRPr>
          </a:p>
          <a:p>
            <a:pPr algn="just"/>
            <a:r>
              <a:rPr lang="pl-PL" sz="1400" dirty="0">
                <a:latin typeface="Calibri" panose="020F0502020204030204" pitchFamily="34" charset="0"/>
                <a:ea typeface="Calibri" panose="020F0502020204030204" pitchFamily="34" charset="0"/>
                <a:cs typeface="Calibri" panose="020F0502020204030204" pitchFamily="34" charset="0"/>
              </a:rPr>
              <a:t>Aby to stwierdzić ustalamy: </a:t>
            </a:r>
          </a:p>
          <a:p>
            <a:pPr algn="just"/>
            <a:r>
              <a:rPr lang="pl-PL" sz="1400" dirty="0">
                <a:latin typeface="Calibri" panose="020F0502020204030204" pitchFamily="34" charset="0"/>
                <a:ea typeface="Calibri" panose="020F0502020204030204" pitchFamily="34" charset="0"/>
                <a:cs typeface="Calibri" panose="020F0502020204030204" pitchFamily="34" charset="0"/>
              </a:rPr>
              <a:t>1. Powierzchnię obwodu po wyłączeniach (umowa dzierżawy obwodu z ewentualnymi aneksami </a:t>
            </a:r>
            <a:br>
              <a:rPr lang="pl-PL" sz="1400" dirty="0">
                <a:latin typeface="Calibri" panose="020F0502020204030204" pitchFamily="34" charset="0"/>
                <a:ea typeface="Calibri" panose="020F0502020204030204" pitchFamily="34" charset="0"/>
                <a:cs typeface="Calibri" panose="020F0502020204030204" pitchFamily="34" charset="0"/>
              </a:rPr>
            </a:br>
            <a:r>
              <a:rPr lang="pl-PL" sz="1400" dirty="0">
                <a:latin typeface="Calibri" panose="020F0502020204030204" pitchFamily="34" charset="0"/>
                <a:ea typeface="Calibri" panose="020F0502020204030204" pitchFamily="34" charset="0"/>
                <a:cs typeface="Calibri" panose="020F0502020204030204" pitchFamily="34" charset="0"/>
              </a:rPr>
              <a:t>w naszym przykładowym obwodzie wielkość ta wynosi 8338 ha).</a:t>
            </a:r>
          </a:p>
          <a:p>
            <a:pPr algn="just"/>
            <a:endParaRPr lang="pl-PL" sz="1400" dirty="0">
              <a:latin typeface="Calibri" panose="020F0502020204030204" pitchFamily="34" charset="0"/>
              <a:ea typeface="Calibri" panose="020F0502020204030204" pitchFamily="34" charset="0"/>
              <a:cs typeface="Calibri" panose="020F0502020204030204" pitchFamily="34" charset="0"/>
            </a:endParaRPr>
          </a:p>
          <a:p>
            <a:pPr algn="just"/>
            <a:r>
              <a:rPr lang="pl-PL" sz="1400" dirty="0">
                <a:latin typeface="Calibri" panose="020F0502020204030204" pitchFamily="34" charset="0"/>
                <a:ea typeface="Calibri" panose="020F0502020204030204" pitchFamily="34" charset="0"/>
                <a:cs typeface="Calibri" panose="020F0502020204030204" pitchFamily="34" charset="0"/>
              </a:rPr>
              <a:t>2. Docelową liczbę saren – jest to parametr z WŁPH, w przykładowym obwodzie wielkość ta to 5 szt./100 ha obwodu.</a:t>
            </a:r>
          </a:p>
          <a:p>
            <a:pPr algn="just"/>
            <a:endParaRPr lang="pl-PL" sz="1400" dirty="0">
              <a:latin typeface="Calibri" panose="020F0502020204030204" pitchFamily="34" charset="0"/>
              <a:ea typeface="Calibri" panose="020F0502020204030204" pitchFamily="34" charset="0"/>
              <a:cs typeface="Calibri" panose="020F0502020204030204" pitchFamily="34" charset="0"/>
            </a:endParaRPr>
          </a:p>
          <a:p>
            <a:pPr algn="just"/>
            <a:r>
              <a:rPr lang="pl-PL" sz="1400" dirty="0">
                <a:solidFill>
                  <a:srgbClr val="00B050"/>
                </a:solidFill>
                <a:latin typeface="Calibri" panose="020F0502020204030204" pitchFamily="34" charset="0"/>
                <a:ea typeface="Calibri" panose="020F0502020204030204" pitchFamily="34" charset="0"/>
                <a:cs typeface="Calibri" panose="020F0502020204030204" pitchFamily="34" charset="0"/>
              </a:rPr>
              <a:t>Wyliczenie: 83.38 x 5 = 416.9 czyli docelowa liczba saren wg WŁPH wynosi 417 szt. na obwód, natomiast wg inwentaryzacji jest ich 432 szt. czyli około 15 szt. za dużo.</a:t>
            </a:r>
          </a:p>
          <a:p>
            <a:endParaRPr lang="pl-PL" sz="1600" dirty="0"/>
          </a:p>
        </p:txBody>
      </p:sp>
      <p:pic>
        <p:nvPicPr>
          <p:cNvPr id="8" name="Obraz 7" descr="Obraz zawierający tekst, paragon, diagram, Równolegle">
            <a:extLst>
              <a:ext uri="{FF2B5EF4-FFF2-40B4-BE49-F238E27FC236}">
                <a16:creationId xmlns:a16="http://schemas.microsoft.com/office/drawing/2014/main" xmlns="" id="{7A26D21C-DF04-434D-683E-376A0D6834DC}"/>
              </a:ext>
            </a:extLst>
          </p:cNvPr>
          <p:cNvPicPr>
            <a:picLocks noChangeAspect="1"/>
          </p:cNvPicPr>
          <p:nvPr/>
        </p:nvPicPr>
        <p:blipFill>
          <a:blip r:embed="rId4">
            <a:extLst>
              <a:ext uri="{28A0092B-C50C-407E-A947-70E740481C1C}">
                <a14:useLocalDpi xmlns:a14="http://schemas.microsoft.com/office/drawing/2010/main" val="0"/>
              </a:ext>
            </a:extLst>
          </a:blip>
          <a:srcRect l="4943" r="7444" b="2972"/>
          <a:stretch/>
        </p:blipFill>
        <p:spPr>
          <a:xfrm>
            <a:off x="4572000" y="1224774"/>
            <a:ext cx="4428309" cy="4899935"/>
          </a:xfrm>
          <a:prstGeom prst="rect">
            <a:avLst/>
          </a:prstGeom>
        </p:spPr>
      </p:pic>
    </p:spTree>
    <p:extLst>
      <p:ext uri="{BB962C8B-B14F-4D97-AF65-F5344CB8AC3E}">
        <p14:creationId xmlns:p14="http://schemas.microsoft.com/office/powerpoint/2010/main" val="30241661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30D630F1-F09B-6E63-4DCC-AE09CF7AFA95}"/>
            </a:ext>
          </a:extLst>
        </p:cNvPr>
        <p:cNvGrpSpPr/>
        <p:nvPr/>
      </p:nvGrpSpPr>
      <p:grpSpPr>
        <a:xfrm>
          <a:off x="0" y="0"/>
          <a:ext cx="0" cy="0"/>
          <a:chOff x="0" y="0"/>
          <a:chExt cx="0" cy="0"/>
        </a:xfrm>
      </p:grpSpPr>
      <p:sp>
        <p:nvSpPr>
          <p:cNvPr id="4" name="Symbol zastępczy stopki 3">
            <a:extLst>
              <a:ext uri="{FF2B5EF4-FFF2-40B4-BE49-F238E27FC236}">
                <a16:creationId xmlns:a16="http://schemas.microsoft.com/office/drawing/2014/main" xmlns="" id="{130F1626-3341-D9C6-3CB4-39A71435201D}"/>
              </a:ext>
            </a:extLst>
          </p:cNvPr>
          <p:cNvSpPr txBox="1"/>
          <p:nvPr/>
        </p:nvSpPr>
        <p:spPr>
          <a:xfrm>
            <a:off x="0" y="6356351"/>
            <a:ext cx="9144000" cy="365129"/>
          </a:xfrm>
          <a:prstGeom prst="rect">
            <a:avLst/>
          </a:prstGeom>
          <a:blipFill>
            <a:blip r:embed="rId3">
              <a:alphaModFix/>
            </a:blip>
            <a:stretch>
              <a:fillRect/>
            </a:stretch>
          </a:blipFill>
          <a:ln>
            <a:noFill/>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l-PL" sz="1200" b="1" i="0" u="none" strike="noStrike" kern="1200" cap="none" spc="0" baseline="0">
                <a:solidFill>
                  <a:srgbClr val="FFFFFF"/>
                </a:solidFill>
                <a:uFillTx/>
                <a:latin typeface="Calibri"/>
              </a:rPr>
              <a:t>          </a:t>
            </a:r>
            <a:r>
              <a:rPr lang="pl-PL" sz="1100" b="0" i="0" u="none" strike="noStrike" kern="1200" cap="none" spc="0" baseline="0">
                <a:solidFill>
                  <a:srgbClr val="EBF1DE"/>
                </a:solidFill>
                <a:uFillTx/>
                <a:latin typeface="Calibri"/>
              </a:rPr>
              <a:t>zo.czestochowa@pzlow.pl</a:t>
            </a:r>
            <a:endParaRPr lang="pl-PL" sz="1200" b="0" i="0" u="none" strike="noStrike" kern="1200" cap="none" spc="0" baseline="0">
              <a:solidFill>
                <a:srgbClr val="EBF1DE"/>
              </a:solidFill>
              <a:uFillTx/>
              <a:latin typeface="Calibri"/>
            </a:endParaRPr>
          </a:p>
        </p:txBody>
      </p:sp>
      <p:sp>
        <p:nvSpPr>
          <p:cNvPr id="5" name="Symbol zastępczy numeru slajdu 4">
            <a:extLst>
              <a:ext uri="{FF2B5EF4-FFF2-40B4-BE49-F238E27FC236}">
                <a16:creationId xmlns:a16="http://schemas.microsoft.com/office/drawing/2014/main" xmlns="" id="{D309450F-FC4C-0D9C-06AF-2AA3602BF772}"/>
              </a:ext>
            </a:extLst>
          </p:cNvPr>
          <p:cNvSpPr txBox="1"/>
          <p:nvPr/>
        </p:nvSpPr>
        <p:spPr>
          <a:xfrm>
            <a:off x="6948260" y="6356351"/>
            <a:ext cx="2195739" cy="365129"/>
          </a:xfrm>
          <a:prstGeom prst="rect">
            <a:avLst/>
          </a:prstGeom>
          <a:solidFill>
            <a:srgbClr val="416A2C"/>
          </a:solidFill>
          <a:ln>
            <a:noFill/>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l-PL" sz="1200" b="0" i="0" u="none" strike="noStrike" kern="1200" cap="none" spc="0" baseline="0">
                <a:solidFill>
                  <a:srgbClr val="FFFFFF"/>
                </a:solidFill>
                <a:uFillTx/>
                <a:latin typeface="Calibri"/>
              </a:rPr>
              <a:t>                                   </a:t>
            </a:r>
            <a:fld id="{0E1CFC29-028A-4315-8C80-35EB0030F28E}" type="slidenum">
              <a:rPr lang="pl-PL" sz="1100" b="0" i="0" u="none" strike="noStrike" kern="1200" cap="none" spc="0" baseline="0">
                <a:solidFill>
                  <a:srgbClr val="EBF1DE"/>
                </a:solidFill>
                <a:uFillTx/>
                <a:latin typeface="Calibri"/>
              </a:rPr>
              <a:t>11</a:t>
            </a:fld>
            <a:endParaRPr lang="pl-PL" sz="1100" b="0" i="0" u="none" strike="noStrike" kern="1200" cap="none" spc="0" baseline="0">
              <a:solidFill>
                <a:srgbClr val="EBF1DE"/>
              </a:solidFill>
              <a:uFillTx/>
              <a:latin typeface="Calibri"/>
            </a:endParaRPr>
          </a:p>
        </p:txBody>
      </p:sp>
      <p:sp>
        <p:nvSpPr>
          <p:cNvPr id="12" name="pole tekstowe 11">
            <a:extLst>
              <a:ext uri="{FF2B5EF4-FFF2-40B4-BE49-F238E27FC236}">
                <a16:creationId xmlns:a16="http://schemas.microsoft.com/office/drawing/2014/main" xmlns="" id="{DCCDE343-CF67-EC49-34C3-B7F9B4ABBFB1}"/>
              </a:ext>
            </a:extLst>
          </p:cNvPr>
          <p:cNvSpPr txBox="1"/>
          <p:nvPr/>
        </p:nvSpPr>
        <p:spPr>
          <a:xfrm>
            <a:off x="379275" y="793079"/>
            <a:ext cx="8385450" cy="400110"/>
          </a:xfrm>
          <a:prstGeom prst="rect">
            <a:avLst/>
          </a:prstGeom>
          <a:noFill/>
        </p:spPr>
        <p:txBody>
          <a:bodyPr wrap="square">
            <a:spAutoFit/>
          </a:bodyPr>
          <a:lstStyle/>
          <a:p>
            <a:pPr algn="ctr"/>
            <a:r>
              <a:rPr lang="pl-PL" sz="2000"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III. - Prace kameralne cd.– analiza wyników inwentaryzacji na przykładzie sarny </a:t>
            </a:r>
          </a:p>
        </p:txBody>
      </p:sp>
      <p:sp>
        <p:nvSpPr>
          <p:cNvPr id="2" name="pole tekstowe 1">
            <a:extLst>
              <a:ext uri="{FF2B5EF4-FFF2-40B4-BE49-F238E27FC236}">
                <a16:creationId xmlns:a16="http://schemas.microsoft.com/office/drawing/2014/main" xmlns="" id="{127929BF-08B6-75D2-2319-A7A9CEFB94D3}"/>
              </a:ext>
            </a:extLst>
          </p:cNvPr>
          <p:cNvSpPr txBox="1"/>
          <p:nvPr/>
        </p:nvSpPr>
        <p:spPr>
          <a:xfrm>
            <a:off x="226874" y="1178984"/>
            <a:ext cx="8460791" cy="2462213"/>
          </a:xfrm>
          <a:prstGeom prst="rect">
            <a:avLst/>
          </a:prstGeom>
          <a:noFill/>
        </p:spPr>
        <p:txBody>
          <a:bodyPr wrap="square" rtlCol="0">
            <a:spAutoFit/>
          </a:bodyPr>
          <a:lstStyle/>
          <a:p>
            <a:pPr marL="285750" indent="-285750" algn="just">
              <a:buFont typeface="Wingdings" panose="05000000000000000000" pitchFamily="2" charset="2"/>
              <a:buChar char="Ø"/>
            </a:pPr>
            <a:r>
              <a:rPr lang="pl-PL" sz="1400" dirty="0">
                <a:latin typeface="Calibri" panose="020F0502020204030204" pitchFamily="34" charset="0"/>
                <a:ea typeface="Calibri" panose="020F0502020204030204" pitchFamily="34" charset="0"/>
                <a:cs typeface="Calibri" panose="020F0502020204030204" pitchFamily="34" charset="0"/>
              </a:rPr>
              <a:t>Obliczona powyżej docelowa liczba saren to również informacja czy populację (z liczbą zainwentaryzowanych osobników 432 szt.) można użytkować. Wielkość progowa znajduje się w pkt. II uchwały 582 i dla sarny wynosi powyżej 1.5 osobnika na 100 ha obwodu. Minimalna wielkość progowa dla naszego obwodu to </a:t>
            </a:r>
            <a:r>
              <a:rPr lang="pl-PL" sz="1400" dirty="0">
                <a:solidFill>
                  <a:srgbClr val="00B050"/>
                </a:solidFill>
                <a:latin typeface="Calibri" panose="020F0502020204030204" pitchFamily="34" charset="0"/>
                <a:ea typeface="Calibri" panose="020F0502020204030204" pitchFamily="34" charset="0"/>
                <a:cs typeface="Calibri" panose="020F0502020204030204" pitchFamily="34" charset="0"/>
              </a:rPr>
              <a:t>83.38 x 1.5 = 125 szt.</a:t>
            </a:r>
            <a:r>
              <a:rPr lang="pl-PL" sz="1400" dirty="0">
                <a:latin typeface="Calibri" panose="020F0502020204030204" pitchFamily="34" charset="0"/>
                <a:ea typeface="Calibri" panose="020F0502020204030204" pitchFamily="34" charset="0"/>
                <a:cs typeface="Calibri" panose="020F0502020204030204" pitchFamily="34" charset="0"/>
              </a:rPr>
              <a:t> na obwód. Czyli parametr jest spełniony i dla sarny prowadzimy normalną gospodarkę.</a:t>
            </a:r>
          </a:p>
          <a:p>
            <a:pPr algn="just"/>
            <a:r>
              <a:rPr lang="pl-PL" sz="1400" dirty="0">
                <a:latin typeface="Calibri" panose="020F0502020204030204" pitchFamily="34" charset="0"/>
                <a:ea typeface="Calibri" panose="020F0502020204030204" pitchFamily="34" charset="0"/>
                <a:cs typeface="Calibri" panose="020F0502020204030204" pitchFamily="34" charset="0"/>
              </a:rPr>
              <a:t> </a:t>
            </a:r>
          </a:p>
          <a:p>
            <a:pPr marL="285750" indent="-285750" algn="just">
              <a:buFont typeface="Wingdings" panose="05000000000000000000" pitchFamily="2" charset="2"/>
              <a:buChar char="Ø"/>
            </a:pPr>
            <a:r>
              <a:rPr lang="pl-PL" sz="1400" dirty="0">
                <a:latin typeface="Calibri" panose="020F0502020204030204" pitchFamily="34" charset="0"/>
                <a:ea typeface="Calibri" panose="020F0502020204030204" pitchFamily="34" charset="0"/>
                <a:cs typeface="Calibri" panose="020F0502020204030204" pitchFamily="34" charset="0"/>
              </a:rPr>
              <a:t>Dane z inwentaryzacji dają także odpowiedź na pytanie „jaką mamy aktualnie strukturę płciową i czy trzeba ją poprawiać odpowiednim planowaniem odstrzału w kolejnym sezonie”?</a:t>
            </a:r>
          </a:p>
          <a:p>
            <a:pPr algn="just"/>
            <a:endParaRPr lang="pl-PL" sz="1400" dirty="0">
              <a:latin typeface="Calibri" panose="020F0502020204030204" pitchFamily="34" charset="0"/>
              <a:ea typeface="Calibri" panose="020F0502020204030204" pitchFamily="34" charset="0"/>
              <a:cs typeface="Calibri" panose="020F0502020204030204" pitchFamily="34" charset="0"/>
            </a:endParaRPr>
          </a:p>
          <a:p>
            <a:pPr marL="285750" indent="-285750" algn="just">
              <a:buFont typeface="Wingdings" panose="05000000000000000000" pitchFamily="2" charset="2"/>
              <a:buChar char="Ø"/>
            </a:pPr>
            <a:r>
              <a:rPr lang="pl-PL" sz="1400" dirty="0">
                <a:latin typeface="Calibri" panose="020F0502020204030204" pitchFamily="34" charset="0"/>
                <a:ea typeface="Calibri" panose="020F0502020204030204" pitchFamily="34" charset="0"/>
                <a:cs typeface="Calibri" panose="020F0502020204030204" pitchFamily="34" charset="0"/>
              </a:rPr>
              <a:t>Aby to stwierdzić, dokonujemy przeliczenia stanu inwentaryzacyjnego populacji na umowny tzw. stan wiosenny. W tym umownym czasie, w populacji młode osiągnęły już rok życia ale jeszcze nie zaczęły rodzić się kolejne młode. </a:t>
            </a:r>
          </a:p>
        </p:txBody>
      </p:sp>
      <p:graphicFrame>
        <p:nvGraphicFramePr>
          <p:cNvPr id="3" name="Tabela 2">
            <a:extLst>
              <a:ext uri="{FF2B5EF4-FFF2-40B4-BE49-F238E27FC236}">
                <a16:creationId xmlns:a16="http://schemas.microsoft.com/office/drawing/2014/main" xmlns="" id="{2FDC4F38-3973-F09C-9A0F-015AF07AD70E}"/>
              </a:ext>
            </a:extLst>
          </p:cNvPr>
          <p:cNvGraphicFramePr>
            <a:graphicFrameLocks noGrp="1"/>
          </p:cNvGraphicFramePr>
          <p:nvPr>
            <p:extLst>
              <p:ext uri="{D42A27DB-BD31-4B8C-83A1-F6EECF244321}">
                <p14:modId xmlns:p14="http://schemas.microsoft.com/office/powerpoint/2010/main" val="2466356796"/>
              </p:ext>
            </p:extLst>
          </p:nvPr>
        </p:nvGraphicFramePr>
        <p:xfrm>
          <a:off x="379274" y="3685656"/>
          <a:ext cx="3226146" cy="2243699"/>
        </p:xfrm>
        <a:graphic>
          <a:graphicData uri="http://schemas.openxmlformats.org/drawingml/2006/table">
            <a:tbl>
              <a:tblPr>
                <a:tableStyleId>{5C22544A-7EE6-4342-B048-85BDC9FD1C3A}</a:tableStyleId>
              </a:tblPr>
              <a:tblGrid>
                <a:gridCol w="1075382">
                  <a:extLst>
                    <a:ext uri="{9D8B030D-6E8A-4147-A177-3AD203B41FA5}">
                      <a16:colId xmlns:a16="http://schemas.microsoft.com/office/drawing/2014/main" xmlns="" val="1547732091"/>
                    </a:ext>
                  </a:extLst>
                </a:gridCol>
                <a:gridCol w="1075382">
                  <a:extLst>
                    <a:ext uri="{9D8B030D-6E8A-4147-A177-3AD203B41FA5}">
                      <a16:colId xmlns:a16="http://schemas.microsoft.com/office/drawing/2014/main" xmlns="" val="476264361"/>
                    </a:ext>
                  </a:extLst>
                </a:gridCol>
                <a:gridCol w="1075382">
                  <a:extLst>
                    <a:ext uri="{9D8B030D-6E8A-4147-A177-3AD203B41FA5}">
                      <a16:colId xmlns:a16="http://schemas.microsoft.com/office/drawing/2014/main" xmlns="" val="2140003522"/>
                    </a:ext>
                  </a:extLst>
                </a:gridCol>
              </a:tblGrid>
              <a:tr h="1323043">
                <a:tc>
                  <a:txBody>
                    <a:bodyPr/>
                    <a:lstStyle/>
                    <a:p>
                      <a:pPr algn="ctr" fontAlgn="b"/>
                      <a:r>
                        <a:rPr lang="pl-PL" sz="1100" u="none" strike="noStrike" dirty="0">
                          <a:effectLst/>
                        </a:rPr>
                        <a:t>Gatunek</a:t>
                      </a:r>
                      <a:endParaRPr lang="pl-PL" sz="1100" b="0" i="0" u="none" strike="noStrike" dirty="0">
                        <a:solidFill>
                          <a:srgbClr val="000000"/>
                        </a:solidFill>
                        <a:effectLst/>
                        <a:latin typeface="Aptos Narrow" panose="020B0004020202020204" pitchFamily="34" charset="0"/>
                      </a:endParaRPr>
                    </a:p>
                  </a:txBody>
                  <a:tcPr marL="7620" marR="7620" marT="7620" marB="0" vert="vert270" anchor="ctr"/>
                </a:tc>
                <a:tc>
                  <a:txBody>
                    <a:bodyPr/>
                    <a:lstStyle/>
                    <a:p>
                      <a:pPr algn="ctr" fontAlgn="b"/>
                      <a:r>
                        <a:rPr lang="pl-PL" sz="1100" u="none" strike="noStrike" dirty="0">
                          <a:effectLst/>
                        </a:rPr>
                        <a:t>Stan </a:t>
                      </a:r>
                    </a:p>
                    <a:p>
                      <a:pPr algn="ctr" fontAlgn="b"/>
                      <a:r>
                        <a:rPr lang="pl-PL" sz="1100" u="none" strike="noStrike" dirty="0">
                          <a:effectLst/>
                        </a:rPr>
                        <a:t>inwentaryzacyjny</a:t>
                      </a:r>
                      <a:endParaRPr lang="pl-PL" sz="1100" b="0" i="0" u="none" strike="noStrike" dirty="0">
                        <a:solidFill>
                          <a:srgbClr val="000000"/>
                        </a:solidFill>
                        <a:effectLst/>
                        <a:latin typeface="Aptos Narrow" panose="020B0004020202020204" pitchFamily="34" charset="0"/>
                      </a:endParaRPr>
                    </a:p>
                  </a:txBody>
                  <a:tcPr marL="7620" marR="7620" marT="7620" marB="0" vert="vert270" anchor="ctr"/>
                </a:tc>
                <a:tc>
                  <a:txBody>
                    <a:bodyPr/>
                    <a:lstStyle/>
                    <a:p>
                      <a:pPr algn="ctr" fontAlgn="b"/>
                      <a:r>
                        <a:rPr lang="pl-PL" sz="1100" u="none" strike="noStrike" dirty="0">
                          <a:effectLst/>
                        </a:rPr>
                        <a:t>Stan </a:t>
                      </a:r>
                    </a:p>
                    <a:p>
                      <a:pPr algn="ctr" fontAlgn="b"/>
                      <a:r>
                        <a:rPr lang="pl-PL" sz="1100" u="none" strike="noStrike" dirty="0">
                          <a:effectLst/>
                        </a:rPr>
                        <a:t>wiosenny</a:t>
                      </a:r>
                      <a:endParaRPr lang="pl-PL" sz="1100" b="0" i="0" u="none" strike="noStrike" dirty="0">
                        <a:solidFill>
                          <a:srgbClr val="000000"/>
                        </a:solidFill>
                        <a:effectLst/>
                        <a:latin typeface="Aptos Narrow" panose="020B0004020202020204" pitchFamily="34" charset="0"/>
                      </a:endParaRPr>
                    </a:p>
                  </a:txBody>
                  <a:tcPr marL="7620" marR="7620" marT="7620" marB="0" vert="vert270" anchor="ctr"/>
                </a:tc>
                <a:extLst>
                  <a:ext uri="{0D108BD9-81ED-4DB2-BD59-A6C34878D82A}">
                    <a16:rowId xmlns:a16="http://schemas.microsoft.com/office/drawing/2014/main" xmlns="" val="2239821644"/>
                  </a:ext>
                </a:extLst>
              </a:tr>
              <a:tr h="230164">
                <a:tc>
                  <a:txBody>
                    <a:bodyPr/>
                    <a:lstStyle/>
                    <a:p>
                      <a:pPr algn="ctr" fontAlgn="b"/>
                      <a:r>
                        <a:rPr lang="pl-PL" sz="1100" u="none" strike="noStrike">
                          <a:effectLst/>
                        </a:rPr>
                        <a:t>Sarna</a:t>
                      </a:r>
                      <a:endParaRPr lang="pl-PL" sz="1100" b="0" i="0" u="none" strike="noStrike">
                        <a:solidFill>
                          <a:srgbClr val="000000"/>
                        </a:solidFill>
                        <a:effectLst/>
                        <a:latin typeface="Aptos Narrow" panose="020B0004020202020204" pitchFamily="34" charset="0"/>
                      </a:endParaRPr>
                    </a:p>
                  </a:txBody>
                  <a:tcPr marL="7620" marR="7620" marT="7620" marB="0" anchor="b"/>
                </a:tc>
                <a:tc>
                  <a:txBody>
                    <a:bodyPr/>
                    <a:lstStyle/>
                    <a:p>
                      <a:pPr algn="ctr" fontAlgn="b"/>
                      <a:r>
                        <a:rPr lang="pl-PL" sz="1100" b="1" u="none" strike="noStrike" dirty="0">
                          <a:solidFill>
                            <a:srgbClr val="00B050"/>
                          </a:solidFill>
                          <a:effectLst/>
                        </a:rPr>
                        <a:t>432</a:t>
                      </a:r>
                      <a:endParaRPr lang="pl-PL" sz="1100" b="1" i="0" u="none" strike="noStrike" dirty="0">
                        <a:solidFill>
                          <a:srgbClr val="00B050"/>
                        </a:solidFill>
                        <a:effectLst/>
                        <a:latin typeface="Aptos Narrow" panose="020B0004020202020204" pitchFamily="34" charset="0"/>
                      </a:endParaRPr>
                    </a:p>
                  </a:txBody>
                  <a:tcPr marL="7620" marR="7620" marT="7620" marB="0" anchor="b"/>
                </a:tc>
                <a:tc>
                  <a:txBody>
                    <a:bodyPr/>
                    <a:lstStyle/>
                    <a:p>
                      <a:pPr algn="ctr" fontAlgn="b"/>
                      <a:r>
                        <a:rPr lang="pl-PL" sz="1100" b="1" u="none" strike="noStrike" dirty="0">
                          <a:solidFill>
                            <a:srgbClr val="00B050"/>
                          </a:solidFill>
                          <a:effectLst/>
                        </a:rPr>
                        <a:t>432</a:t>
                      </a:r>
                      <a:endParaRPr lang="pl-PL" sz="1100" b="1" i="0" u="none" strike="noStrike" dirty="0">
                        <a:solidFill>
                          <a:srgbClr val="00B050"/>
                        </a:solidFill>
                        <a:effectLst/>
                        <a:latin typeface="Aptos Narrow" panose="020B0004020202020204" pitchFamily="34" charset="0"/>
                      </a:endParaRPr>
                    </a:p>
                  </a:txBody>
                  <a:tcPr marL="7620" marR="7620" marT="7620" marB="0" anchor="b"/>
                </a:tc>
                <a:extLst>
                  <a:ext uri="{0D108BD9-81ED-4DB2-BD59-A6C34878D82A}">
                    <a16:rowId xmlns:a16="http://schemas.microsoft.com/office/drawing/2014/main" xmlns="" val="3970378693"/>
                  </a:ext>
                </a:extLst>
              </a:tr>
              <a:tr h="230164">
                <a:tc>
                  <a:txBody>
                    <a:bodyPr/>
                    <a:lstStyle/>
                    <a:p>
                      <a:pPr algn="ctr" fontAlgn="b"/>
                      <a:r>
                        <a:rPr lang="pl-PL" sz="1100" u="none" strike="noStrike">
                          <a:effectLst/>
                        </a:rPr>
                        <a:t>Rogacz</a:t>
                      </a:r>
                      <a:endParaRPr lang="pl-PL" sz="1100" b="0" i="0" u="none" strike="noStrike">
                        <a:solidFill>
                          <a:srgbClr val="000000"/>
                        </a:solidFill>
                        <a:effectLst/>
                        <a:latin typeface="Aptos Narrow" panose="020B0004020202020204" pitchFamily="34" charset="0"/>
                      </a:endParaRPr>
                    </a:p>
                  </a:txBody>
                  <a:tcPr marL="7620" marR="7620" marT="7620" marB="0" anchor="b"/>
                </a:tc>
                <a:tc>
                  <a:txBody>
                    <a:bodyPr/>
                    <a:lstStyle/>
                    <a:p>
                      <a:pPr algn="ctr" fontAlgn="b"/>
                      <a:r>
                        <a:rPr lang="pl-PL" sz="1100" b="1" u="none" strike="noStrike">
                          <a:solidFill>
                            <a:srgbClr val="00B050"/>
                          </a:solidFill>
                          <a:effectLst/>
                        </a:rPr>
                        <a:t>162</a:t>
                      </a:r>
                      <a:endParaRPr lang="pl-PL" sz="1100" b="1" i="0" u="none" strike="noStrike">
                        <a:solidFill>
                          <a:srgbClr val="00B050"/>
                        </a:solidFill>
                        <a:effectLst/>
                        <a:latin typeface="Aptos Narrow" panose="020B0004020202020204" pitchFamily="34" charset="0"/>
                      </a:endParaRPr>
                    </a:p>
                  </a:txBody>
                  <a:tcPr marL="7620" marR="7620" marT="7620" marB="0" anchor="b"/>
                </a:tc>
                <a:tc>
                  <a:txBody>
                    <a:bodyPr/>
                    <a:lstStyle/>
                    <a:p>
                      <a:pPr algn="ctr" fontAlgn="b"/>
                      <a:r>
                        <a:rPr lang="pl-PL" sz="1100" b="1" u="none" strike="noStrike" dirty="0">
                          <a:solidFill>
                            <a:srgbClr val="00B050"/>
                          </a:solidFill>
                          <a:effectLst/>
                        </a:rPr>
                        <a:t>206</a:t>
                      </a:r>
                      <a:endParaRPr lang="pl-PL" sz="1100" b="1" i="0" u="none" strike="noStrike" dirty="0">
                        <a:solidFill>
                          <a:srgbClr val="00B050"/>
                        </a:solidFill>
                        <a:effectLst/>
                        <a:latin typeface="Aptos Narrow" panose="020B0004020202020204" pitchFamily="34" charset="0"/>
                      </a:endParaRPr>
                    </a:p>
                  </a:txBody>
                  <a:tcPr marL="7620" marR="7620" marT="7620" marB="0" anchor="b"/>
                </a:tc>
                <a:extLst>
                  <a:ext uri="{0D108BD9-81ED-4DB2-BD59-A6C34878D82A}">
                    <a16:rowId xmlns:a16="http://schemas.microsoft.com/office/drawing/2014/main" xmlns="" val="1633572986"/>
                  </a:ext>
                </a:extLst>
              </a:tr>
              <a:tr h="230164">
                <a:tc>
                  <a:txBody>
                    <a:bodyPr/>
                    <a:lstStyle/>
                    <a:p>
                      <a:pPr algn="ctr" fontAlgn="b"/>
                      <a:r>
                        <a:rPr lang="pl-PL" sz="1100" u="none" strike="noStrike">
                          <a:effectLst/>
                        </a:rPr>
                        <a:t>Koza</a:t>
                      </a:r>
                      <a:endParaRPr lang="pl-PL" sz="1100" b="0" i="0" u="none" strike="noStrike">
                        <a:solidFill>
                          <a:srgbClr val="000000"/>
                        </a:solidFill>
                        <a:effectLst/>
                        <a:latin typeface="Aptos Narrow" panose="020B0004020202020204" pitchFamily="34" charset="0"/>
                      </a:endParaRPr>
                    </a:p>
                  </a:txBody>
                  <a:tcPr marL="7620" marR="7620" marT="7620" marB="0" anchor="b"/>
                </a:tc>
                <a:tc>
                  <a:txBody>
                    <a:bodyPr/>
                    <a:lstStyle/>
                    <a:p>
                      <a:pPr algn="ctr" fontAlgn="b"/>
                      <a:r>
                        <a:rPr lang="pl-PL" sz="1100" b="1" u="none" strike="noStrike">
                          <a:solidFill>
                            <a:srgbClr val="00B050"/>
                          </a:solidFill>
                          <a:effectLst/>
                        </a:rPr>
                        <a:t>182</a:t>
                      </a:r>
                      <a:endParaRPr lang="pl-PL" sz="1100" b="1" i="0" u="none" strike="noStrike">
                        <a:solidFill>
                          <a:srgbClr val="00B050"/>
                        </a:solidFill>
                        <a:effectLst/>
                        <a:latin typeface="Aptos Narrow" panose="020B0004020202020204" pitchFamily="34" charset="0"/>
                      </a:endParaRPr>
                    </a:p>
                  </a:txBody>
                  <a:tcPr marL="7620" marR="7620" marT="7620" marB="0" anchor="b"/>
                </a:tc>
                <a:tc>
                  <a:txBody>
                    <a:bodyPr/>
                    <a:lstStyle/>
                    <a:p>
                      <a:pPr algn="ctr" fontAlgn="b"/>
                      <a:r>
                        <a:rPr lang="pl-PL" sz="1100" b="1" u="none" strike="noStrike" dirty="0">
                          <a:solidFill>
                            <a:srgbClr val="00B050"/>
                          </a:solidFill>
                          <a:effectLst/>
                        </a:rPr>
                        <a:t>226</a:t>
                      </a:r>
                      <a:endParaRPr lang="pl-PL" sz="1100" b="1" i="0" u="none" strike="noStrike" dirty="0">
                        <a:solidFill>
                          <a:srgbClr val="00B050"/>
                        </a:solidFill>
                        <a:effectLst/>
                        <a:latin typeface="Aptos Narrow" panose="020B0004020202020204" pitchFamily="34" charset="0"/>
                      </a:endParaRPr>
                    </a:p>
                  </a:txBody>
                  <a:tcPr marL="7620" marR="7620" marT="7620" marB="0" anchor="b"/>
                </a:tc>
                <a:extLst>
                  <a:ext uri="{0D108BD9-81ED-4DB2-BD59-A6C34878D82A}">
                    <a16:rowId xmlns:a16="http://schemas.microsoft.com/office/drawing/2014/main" xmlns="" val="3315815809"/>
                  </a:ext>
                </a:extLst>
              </a:tr>
              <a:tr h="230164">
                <a:tc>
                  <a:txBody>
                    <a:bodyPr/>
                    <a:lstStyle/>
                    <a:p>
                      <a:pPr algn="ctr" fontAlgn="b"/>
                      <a:r>
                        <a:rPr lang="pl-PL" sz="1100" u="none" strike="noStrike">
                          <a:effectLst/>
                        </a:rPr>
                        <a:t>Koźlę</a:t>
                      </a:r>
                      <a:endParaRPr lang="pl-PL" sz="1100" b="0" i="0" u="none" strike="noStrike">
                        <a:solidFill>
                          <a:srgbClr val="000000"/>
                        </a:solidFill>
                        <a:effectLst/>
                        <a:latin typeface="Aptos Narrow" panose="020B0004020202020204" pitchFamily="34" charset="0"/>
                      </a:endParaRPr>
                    </a:p>
                  </a:txBody>
                  <a:tcPr marL="7620" marR="7620" marT="7620" marB="0" anchor="b"/>
                </a:tc>
                <a:tc>
                  <a:txBody>
                    <a:bodyPr/>
                    <a:lstStyle/>
                    <a:p>
                      <a:pPr algn="ctr" fontAlgn="b"/>
                      <a:r>
                        <a:rPr lang="pl-PL" sz="1100" b="1" u="none" strike="noStrike">
                          <a:solidFill>
                            <a:srgbClr val="00B050"/>
                          </a:solidFill>
                          <a:effectLst/>
                        </a:rPr>
                        <a:t>88</a:t>
                      </a:r>
                      <a:endParaRPr lang="pl-PL" sz="1100" b="1" i="0" u="none" strike="noStrike">
                        <a:solidFill>
                          <a:srgbClr val="00B050"/>
                        </a:solidFill>
                        <a:effectLst/>
                        <a:latin typeface="Aptos Narrow" panose="020B0004020202020204" pitchFamily="34" charset="0"/>
                      </a:endParaRPr>
                    </a:p>
                  </a:txBody>
                  <a:tcPr marL="7620" marR="7620" marT="7620" marB="0" anchor="b"/>
                </a:tc>
                <a:tc>
                  <a:txBody>
                    <a:bodyPr/>
                    <a:lstStyle/>
                    <a:p>
                      <a:pPr algn="ctr" fontAlgn="b"/>
                      <a:r>
                        <a:rPr lang="pl-PL" sz="1100" b="1" u="none" strike="noStrike" dirty="0">
                          <a:solidFill>
                            <a:srgbClr val="00B050"/>
                          </a:solidFill>
                          <a:effectLst/>
                        </a:rPr>
                        <a:t>x</a:t>
                      </a:r>
                      <a:endParaRPr lang="pl-PL" sz="1100" b="1" i="0" u="none" strike="noStrike" dirty="0">
                        <a:solidFill>
                          <a:srgbClr val="00B050"/>
                        </a:solidFill>
                        <a:effectLst/>
                        <a:latin typeface="Aptos Narrow" panose="020B0004020202020204" pitchFamily="34" charset="0"/>
                      </a:endParaRPr>
                    </a:p>
                  </a:txBody>
                  <a:tcPr marL="7620" marR="7620" marT="7620" marB="0" anchor="b"/>
                </a:tc>
                <a:extLst>
                  <a:ext uri="{0D108BD9-81ED-4DB2-BD59-A6C34878D82A}">
                    <a16:rowId xmlns:a16="http://schemas.microsoft.com/office/drawing/2014/main" xmlns="" val="2103160278"/>
                  </a:ext>
                </a:extLst>
              </a:tr>
            </a:tbl>
          </a:graphicData>
        </a:graphic>
      </p:graphicFrame>
      <p:sp>
        <p:nvSpPr>
          <p:cNvPr id="6" name="pole tekstowe 5">
            <a:extLst>
              <a:ext uri="{FF2B5EF4-FFF2-40B4-BE49-F238E27FC236}">
                <a16:creationId xmlns:a16="http://schemas.microsoft.com/office/drawing/2014/main" xmlns="" id="{D4668436-FE80-24F9-2682-72504A44B40D}"/>
              </a:ext>
            </a:extLst>
          </p:cNvPr>
          <p:cNvSpPr txBox="1"/>
          <p:nvPr/>
        </p:nvSpPr>
        <p:spPr>
          <a:xfrm>
            <a:off x="3764232" y="3617525"/>
            <a:ext cx="5076693" cy="2462213"/>
          </a:xfrm>
          <a:prstGeom prst="rect">
            <a:avLst/>
          </a:prstGeom>
          <a:noFill/>
        </p:spPr>
        <p:txBody>
          <a:bodyPr wrap="square" rtlCol="0">
            <a:spAutoFit/>
          </a:bodyPr>
          <a:lstStyle/>
          <a:p>
            <a:pPr algn="just"/>
            <a:r>
              <a:rPr lang="pl-PL" sz="1400" dirty="0">
                <a:latin typeface="Calibri" panose="020F0502020204030204" pitchFamily="34" charset="0"/>
                <a:ea typeface="Calibri" panose="020F0502020204030204" pitchFamily="34" charset="0"/>
                <a:cs typeface="Calibri" panose="020F0502020204030204" pitchFamily="34" charset="0"/>
              </a:rPr>
              <a:t>Po przeliczeniu, stan ogółem saren (432 szt.) nie zmienia się, jednocześnie połowa młodych przeszła do samców, a druga połowa do samic. (w przypadku nieparzystej liczby młodych osobnik dodatkowy trafia do dowolnej grupy, najlepiej tak by poprawić strukturę płciową).</a:t>
            </a:r>
          </a:p>
          <a:p>
            <a:pPr algn="just"/>
            <a:r>
              <a:rPr lang="pl-PL" sz="1400" dirty="0">
                <a:latin typeface="Calibri" panose="020F0502020204030204" pitchFamily="34" charset="0"/>
                <a:ea typeface="Calibri" panose="020F0502020204030204" pitchFamily="34" charset="0"/>
                <a:cs typeface="Calibri" panose="020F0502020204030204" pitchFamily="34" charset="0"/>
              </a:rPr>
              <a:t>Struktura płciowa, czyli stosunek samców do samic (wg stanu wiosennego) wynosi: </a:t>
            </a:r>
            <a:r>
              <a:rPr lang="pl-PL" sz="1400" dirty="0">
                <a:solidFill>
                  <a:srgbClr val="00B050"/>
                </a:solidFill>
                <a:latin typeface="Calibri" panose="020F0502020204030204" pitchFamily="34" charset="0"/>
                <a:ea typeface="Calibri" panose="020F0502020204030204" pitchFamily="34" charset="0"/>
                <a:cs typeface="Calibri" panose="020F0502020204030204" pitchFamily="34" charset="0"/>
              </a:rPr>
              <a:t>226 : 206 = 1.1,</a:t>
            </a:r>
            <a:r>
              <a:rPr lang="pl-PL" sz="1400" dirty="0">
                <a:latin typeface="Calibri" panose="020F0502020204030204" pitchFamily="34" charset="0"/>
                <a:ea typeface="Calibri" panose="020F0502020204030204" pitchFamily="34" charset="0"/>
                <a:cs typeface="Calibri" panose="020F0502020204030204" pitchFamily="34" charset="0"/>
              </a:rPr>
              <a:t> to oznacza, że na każdego samca przypada </a:t>
            </a:r>
            <a:r>
              <a:rPr lang="pl-PL" sz="1400">
                <a:latin typeface="Calibri" panose="020F0502020204030204" pitchFamily="34" charset="0"/>
                <a:ea typeface="Calibri" panose="020F0502020204030204" pitchFamily="34" charset="0"/>
                <a:cs typeface="Calibri" panose="020F0502020204030204" pitchFamily="34" charset="0"/>
              </a:rPr>
              <a:t>1.1 samicy, </a:t>
            </a:r>
            <a:r>
              <a:rPr lang="pl-PL" sz="1400" dirty="0">
                <a:latin typeface="Calibri" panose="020F0502020204030204" pitchFamily="34" charset="0"/>
                <a:ea typeface="Calibri" panose="020F0502020204030204" pitchFamily="34" charset="0"/>
                <a:cs typeface="Calibri" panose="020F0502020204030204" pitchFamily="34" charset="0"/>
              </a:rPr>
              <a:t>a wg uchwały 582 (pkt. III) winna zawierać się w przedziale 1 : 0.8 do 1: 1.2 , zatem naliczona przez nas mieści się w dopuszczalnych granicach i korekta odstrzałami nie jest potrzebna.</a:t>
            </a:r>
          </a:p>
        </p:txBody>
      </p:sp>
    </p:spTree>
    <p:extLst>
      <p:ext uri="{BB962C8B-B14F-4D97-AF65-F5344CB8AC3E}">
        <p14:creationId xmlns:p14="http://schemas.microsoft.com/office/powerpoint/2010/main" val="40423587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8C8A1D83-A025-8CE0-5290-FECEBB87E832}"/>
            </a:ext>
          </a:extLst>
        </p:cNvPr>
        <p:cNvGrpSpPr/>
        <p:nvPr/>
      </p:nvGrpSpPr>
      <p:grpSpPr>
        <a:xfrm>
          <a:off x="0" y="0"/>
          <a:ext cx="0" cy="0"/>
          <a:chOff x="0" y="0"/>
          <a:chExt cx="0" cy="0"/>
        </a:xfrm>
      </p:grpSpPr>
      <p:sp>
        <p:nvSpPr>
          <p:cNvPr id="4" name="Symbol zastępczy stopki 3">
            <a:extLst>
              <a:ext uri="{FF2B5EF4-FFF2-40B4-BE49-F238E27FC236}">
                <a16:creationId xmlns:a16="http://schemas.microsoft.com/office/drawing/2014/main" xmlns="" id="{ECCF6466-9A42-2C77-8608-27167662786D}"/>
              </a:ext>
            </a:extLst>
          </p:cNvPr>
          <p:cNvSpPr txBox="1"/>
          <p:nvPr/>
        </p:nvSpPr>
        <p:spPr>
          <a:xfrm>
            <a:off x="0" y="6492871"/>
            <a:ext cx="9144000" cy="365129"/>
          </a:xfrm>
          <a:prstGeom prst="rect">
            <a:avLst/>
          </a:prstGeom>
          <a:blipFill>
            <a:blip r:embed="rId3">
              <a:alphaModFix/>
            </a:blip>
            <a:stretch>
              <a:fillRect/>
            </a:stretch>
          </a:blipFill>
          <a:ln>
            <a:noFill/>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l-PL" sz="1200" b="1" i="0" u="none" strike="noStrike" kern="1200" cap="none" spc="0" baseline="0">
                <a:solidFill>
                  <a:srgbClr val="FFFFFF"/>
                </a:solidFill>
                <a:uFillTx/>
                <a:latin typeface="Calibri"/>
              </a:rPr>
              <a:t>          </a:t>
            </a:r>
            <a:r>
              <a:rPr lang="pl-PL" sz="1100" b="0" i="0" u="none" strike="noStrike" kern="1200" cap="none" spc="0" baseline="0">
                <a:solidFill>
                  <a:srgbClr val="EBF1DE"/>
                </a:solidFill>
                <a:uFillTx/>
                <a:latin typeface="Calibri"/>
              </a:rPr>
              <a:t>zo.czestochowa@pzlow.pl</a:t>
            </a:r>
            <a:endParaRPr lang="pl-PL" sz="1200" b="0" i="0" u="none" strike="noStrike" kern="1200" cap="none" spc="0" baseline="0">
              <a:solidFill>
                <a:srgbClr val="EBF1DE"/>
              </a:solidFill>
              <a:uFillTx/>
              <a:latin typeface="Calibri"/>
            </a:endParaRPr>
          </a:p>
        </p:txBody>
      </p:sp>
      <p:sp>
        <p:nvSpPr>
          <p:cNvPr id="5" name="Symbol zastępczy numeru slajdu 4">
            <a:extLst>
              <a:ext uri="{FF2B5EF4-FFF2-40B4-BE49-F238E27FC236}">
                <a16:creationId xmlns:a16="http://schemas.microsoft.com/office/drawing/2014/main" xmlns="" id="{CD1C119F-C86B-92E9-0E33-7337A13127D6}"/>
              </a:ext>
            </a:extLst>
          </p:cNvPr>
          <p:cNvSpPr txBox="1"/>
          <p:nvPr/>
        </p:nvSpPr>
        <p:spPr>
          <a:xfrm>
            <a:off x="6948261" y="6492870"/>
            <a:ext cx="2195739" cy="365129"/>
          </a:xfrm>
          <a:prstGeom prst="rect">
            <a:avLst/>
          </a:prstGeom>
          <a:solidFill>
            <a:srgbClr val="416A2C"/>
          </a:solidFill>
          <a:ln>
            <a:noFill/>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l-PL" sz="1200" b="0" i="0" u="none" strike="noStrike" kern="1200" cap="none" spc="0" baseline="0">
                <a:solidFill>
                  <a:srgbClr val="FFFFFF"/>
                </a:solidFill>
                <a:uFillTx/>
                <a:latin typeface="Calibri"/>
              </a:rPr>
              <a:t>                                   </a:t>
            </a:r>
            <a:fld id="{0E1CFC29-028A-4315-8C80-35EB0030F28E}" type="slidenum">
              <a:rPr lang="pl-PL" sz="1100" b="0" i="0" u="none" strike="noStrike" kern="1200" cap="none" spc="0" baseline="0">
                <a:solidFill>
                  <a:srgbClr val="EBF1DE"/>
                </a:solidFill>
                <a:uFillTx/>
                <a:latin typeface="Calibri"/>
              </a:rPr>
              <a:t>12</a:t>
            </a:fld>
            <a:endParaRPr lang="pl-PL" sz="1100" b="0" i="0" u="none" strike="noStrike" kern="1200" cap="none" spc="0" baseline="0">
              <a:solidFill>
                <a:srgbClr val="EBF1DE"/>
              </a:solidFill>
              <a:uFillTx/>
              <a:latin typeface="Calibri"/>
            </a:endParaRPr>
          </a:p>
        </p:txBody>
      </p:sp>
      <p:sp>
        <p:nvSpPr>
          <p:cNvPr id="2" name="pole tekstowe 1">
            <a:extLst>
              <a:ext uri="{FF2B5EF4-FFF2-40B4-BE49-F238E27FC236}">
                <a16:creationId xmlns:a16="http://schemas.microsoft.com/office/drawing/2014/main" xmlns="" id="{E54F620D-B47F-A5B4-DB3D-C5AC6F890567}"/>
              </a:ext>
            </a:extLst>
          </p:cNvPr>
          <p:cNvSpPr txBox="1"/>
          <p:nvPr/>
        </p:nvSpPr>
        <p:spPr>
          <a:xfrm>
            <a:off x="627016" y="1413796"/>
            <a:ext cx="7602584" cy="400110"/>
          </a:xfrm>
          <a:prstGeom prst="rect">
            <a:avLst/>
          </a:prstGeom>
          <a:noFill/>
        </p:spPr>
        <p:txBody>
          <a:bodyPr wrap="square" rtlCol="0">
            <a:spAutoFit/>
          </a:bodyPr>
          <a:lstStyle/>
          <a:p>
            <a:pPr algn="ctr"/>
            <a:r>
              <a:rPr lang="pl-PL" sz="2000" dirty="0">
                <a:solidFill>
                  <a:srgbClr val="DE5B0A"/>
                </a:solidFill>
                <a:latin typeface="Calibri" panose="020F0502020204030204" pitchFamily="34" charset="0"/>
                <a:ea typeface="Calibri" panose="020F0502020204030204" pitchFamily="34" charset="0"/>
                <a:cs typeface="Calibri" panose="020F0502020204030204" pitchFamily="34" charset="0"/>
              </a:rPr>
              <a:t>IV. Prace kameralne - sporządzanie Rocznego Planu Łowieckiego</a:t>
            </a:r>
          </a:p>
        </p:txBody>
      </p:sp>
      <p:sp>
        <p:nvSpPr>
          <p:cNvPr id="3" name="pole tekstowe 2">
            <a:extLst>
              <a:ext uri="{FF2B5EF4-FFF2-40B4-BE49-F238E27FC236}">
                <a16:creationId xmlns:a16="http://schemas.microsoft.com/office/drawing/2014/main" xmlns="" id="{751C092E-A6AE-6705-C8D1-D38E696EA356}"/>
              </a:ext>
            </a:extLst>
          </p:cNvPr>
          <p:cNvSpPr txBox="1"/>
          <p:nvPr/>
        </p:nvSpPr>
        <p:spPr>
          <a:xfrm>
            <a:off x="501650" y="2090172"/>
            <a:ext cx="7841026" cy="3539430"/>
          </a:xfrm>
          <a:prstGeom prst="rect">
            <a:avLst/>
          </a:prstGeom>
          <a:noFill/>
        </p:spPr>
        <p:txBody>
          <a:bodyPr wrap="square" rtlCol="0">
            <a:spAutoFit/>
          </a:bodyPr>
          <a:lstStyle/>
          <a:p>
            <a:pPr marL="285750" indent="-285750" algn="just">
              <a:buFont typeface="Wingdings" panose="05000000000000000000" pitchFamily="2" charset="2"/>
              <a:buChar char="Ø"/>
            </a:pPr>
            <a:r>
              <a:rPr lang="pl-PL" sz="1400" dirty="0">
                <a:latin typeface="Calibri" panose="020F0502020204030204" pitchFamily="34" charset="0"/>
                <a:ea typeface="Calibri" panose="020F0502020204030204" pitchFamily="34" charset="0"/>
                <a:cs typeface="Calibri" panose="020F0502020204030204" pitchFamily="34" charset="0"/>
              </a:rPr>
              <a:t>Coroczny RPŁ obejmuje łowiecki rok gospodarczy i obowiązuje od 01.04 do 31.03 roku następnego,</a:t>
            </a:r>
          </a:p>
          <a:p>
            <a:pPr marL="285750" indent="-285750" algn="just">
              <a:buFont typeface="Wingdings" panose="05000000000000000000" pitchFamily="2" charset="2"/>
              <a:buChar char="Ø"/>
            </a:pPr>
            <a:endParaRPr lang="pl-PL" sz="1400" dirty="0">
              <a:latin typeface="Calibri" panose="020F0502020204030204" pitchFamily="34" charset="0"/>
              <a:ea typeface="Calibri" panose="020F0502020204030204" pitchFamily="34" charset="0"/>
              <a:cs typeface="Calibri" panose="020F0502020204030204" pitchFamily="34" charset="0"/>
            </a:endParaRPr>
          </a:p>
          <a:p>
            <a:pPr marL="285750" indent="-285750" algn="just">
              <a:buFont typeface="Wingdings" panose="05000000000000000000" pitchFamily="2" charset="2"/>
              <a:buChar char="Ø"/>
            </a:pPr>
            <a:r>
              <a:rPr lang="pl-PL" sz="1400" dirty="0">
                <a:latin typeface="Calibri" panose="020F0502020204030204" pitchFamily="34" charset="0"/>
                <a:ea typeface="Calibri" panose="020F0502020204030204" pitchFamily="34" charset="0"/>
                <a:cs typeface="Calibri" panose="020F0502020204030204" pitchFamily="34" charset="0"/>
              </a:rPr>
              <a:t> Opracowywany jest na formularzu określonym w ustawie i wg ustawowych wymogów. Jego sporządzenie łączy się z koniecznością uzyskania opinii wszystkich gmin, na których leży obwód, właściwej Izby Rolniczej, musi być uzgodniony z ZO PZŁ i przedstawiony do zatwierdzenia nadleśniczemu (RPŁ zatwierdza nadleśniczy nadleśnictwa na którego terenie leży największa część obwodu), </a:t>
            </a:r>
          </a:p>
          <a:p>
            <a:pPr marL="285750" indent="-285750" algn="just">
              <a:buFont typeface="Wingdings" panose="05000000000000000000" pitchFamily="2" charset="2"/>
              <a:buChar char="Ø"/>
            </a:pPr>
            <a:r>
              <a:rPr lang="pl-PL" sz="1400" dirty="0">
                <a:latin typeface="Calibri" panose="020F0502020204030204" pitchFamily="34" charset="0"/>
                <a:ea typeface="Calibri" panose="020F0502020204030204" pitchFamily="34" charset="0"/>
                <a:cs typeface="Calibri" panose="020F0502020204030204" pitchFamily="34" charset="0"/>
              </a:rPr>
              <a:t>RPŁ przedstawia się do zatwierdzenia do 21.03 każdego roku, nadleśniczy zatwierdza plan niezwłocznie, jednak w uzasadnionych przypadkach może odmówić zatwierdzenia planu w całości lub w części. </a:t>
            </a:r>
          </a:p>
          <a:p>
            <a:pPr algn="just"/>
            <a:endParaRPr lang="pl-PL" sz="1400" dirty="0">
              <a:latin typeface="Calibri" panose="020F0502020204030204" pitchFamily="34" charset="0"/>
              <a:ea typeface="Calibri" panose="020F0502020204030204" pitchFamily="34" charset="0"/>
              <a:cs typeface="Calibri" panose="020F0502020204030204" pitchFamily="34" charset="0"/>
            </a:endParaRPr>
          </a:p>
          <a:p>
            <a:pPr algn="ctr"/>
            <a:r>
              <a:rPr lang="pl-PL" sz="1400" i="1" dirty="0">
                <a:latin typeface="Calibri" panose="020F0502020204030204" pitchFamily="34" charset="0"/>
                <a:ea typeface="Calibri" panose="020F0502020204030204" pitchFamily="34" charset="0"/>
                <a:cs typeface="Calibri" panose="020F0502020204030204" pitchFamily="34" charset="0"/>
              </a:rPr>
              <a:t>W związku z powyższym dobrą praktyką przy sporządzaniu RPŁ wydaje się stały kontakt z właściwym nadleśnictwem już od momentu sporządzania inwentaryzacji. Pozwoli to na uniknięcie nieporozumień, tym bardziej, że każda poprawka na sporządzonym planie, korygująca nawet tzw. omyłki oczywiste wymaga powtórnego uzyskania właściwych opinii czy też uzgodnień. </a:t>
            </a:r>
          </a:p>
          <a:p>
            <a:pPr algn="just"/>
            <a:endParaRPr lang="pl-PL" sz="14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908468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80AC0ED4-A2E3-07D8-4F79-E94F420B7E51}"/>
            </a:ext>
          </a:extLst>
        </p:cNvPr>
        <p:cNvGrpSpPr/>
        <p:nvPr/>
      </p:nvGrpSpPr>
      <p:grpSpPr>
        <a:xfrm>
          <a:off x="0" y="0"/>
          <a:ext cx="0" cy="0"/>
          <a:chOff x="0" y="0"/>
          <a:chExt cx="0" cy="0"/>
        </a:xfrm>
      </p:grpSpPr>
      <p:sp>
        <p:nvSpPr>
          <p:cNvPr id="4" name="Symbol zastępczy stopki 3">
            <a:extLst>
              <a:ext uri="{FF2B5EF4-FFF2-40B4-BE49-F238E27FC236}">
                <a16:creationId xmlns:a16="http://schemas.microsoft.com/office/drawing/2014/main" xmlns="" id="{10814059-1093-CC39-294C-D38AF50113B2}"/>
              </a:ext>
            </a:extLst>
          </p:cNvPr>
          <p:cNvSpPr txBox="1"/>
          <p:nvPr/>
        </p:nvSpPr>
        <p:spPr>
          <a:xfrm>
            <a:off x="0" y="6492871"/>
            <a:ext cx="9144000" cy="365129"/>
          </a:xfrm>
          <a:prstGeom prst="rect">
            <a:avLst/>
          </a:prstGeom>
          <a:blipFill>
            <a:blip r:embed="rId3">
              <a:alphaModFix/>
            </a:blip>
            <a:stretch>
              <a:fillRect/>
            </a:stretch>
          </a:blipFill>
          <a:ln>
            <a:noFill/>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l-PL" sz="1200" b="1" i="0" u="none" strike="noStrike" kern="1200" cap="none" spc="0" baseline="0">
                <a:solidFill>
                  <a:srgbClr val="FFFFFF"/>
                </a:solidFill>
                <a:uFillTx/>
                <a:latin typeface="Calibri"/>
              </a:rPr>
              <a:t>          </a:t>
            </a:r>
            <a:r>
              <a:rPr lang="pl-PL" sz="1100" b="0" i="0" u="none" strike="noStrike" kern="1200" cap="none" spc="0" baseline="0">
                <a:solidFill>
                  <a:srgbClr val="EBF1DE"/>
                </a:solidFill>
                <a:uFillTx/>
                <a:latin typeface="Calibri"/>
              </a:rPr>
              <a:t>zo.czestochowa@pzlow.pl</a:t>
            </a:r>
            <a:endParaRPr lang="pl-PL" sz="1200" b="0" i="0" u="none" strike="noStrike" kern="1200" cap="none" spc="0" baseline="0">
              <a:solidFill>
                <a:srgbClr val="EBF1DE"/>
              </a:solidFill>
              <a:uFillTx/>
              <a:latin typeface="Calibri"/>
            </a:endParaRPr>
          </a:p>
        </p:txBody>
      </p:sp>
      <p:sp>
        <p:nvSpPr>
          <p:cNvPr id="5" name="Symbol zastępczy numeru slajdu 4">
            <a:extLst>
              <a:ext uri="{FF2B5EF4-FFF2-40B4-BE49-F238E27FC236}">
                <a16:creationId xmlns:a16="http://schemas.microsoft.com/office/drawing/2014/main" xmlns="" id="{DFBD55FD-AC8E-A623-EBBC-0CA2E9559398}"/>
              </a:ext>
            </a:extLst>
          </p:cNvPr>
          <p:cNvSpPr txBox="1"/>
          <p:nvPr/>
        </p:nvSpPr>
        <p:spPr>
          <a:xfrm>
            <a:off x="6948261" y="6492870"/>
            <a:ext cx="2195739" cy="365129"/>
          </a:xfrm>
          <a:prstGeom prst="rect">
            <a:avLst/>
          </a:prstGeom>
          <a:solidFill>
            <a:srgbClr val="416A2C"/>
          </a:solidFill>
          <a:ln>
            <a:noFill/>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l-PL" sz="1200" b="0" i="0" u="none" strike="noStrike" kern="1200" cap="none" spc="0" baseline="0">
                <a:solidFill>
                  <a:srgbClr val="FFFFFF"/>
                </a:solidFill>
                <a:uFillTx/>
                <a:latin typeface="Calibri"/>
              </a:rPr>
              <a:t>                                   </a:t>
            </a:r>
            <a:fld id="{0E1CFC29-028A-4315-8C80-35EB0030F28E}" type="slidenum">
              <a:rPr lang="pl-PL" sz="1100" b="0" i="0" u="none" strike="noStrike" kern="1200" cap="none" spc="0" baseline="0">
                <a:solidFill>
                  <a:srgbClr val="EBF1DE"/>
                </a:solidFill>
                <a:uFillTx/>
                <a:latin typeface="Calibri"/>
              </a:rPr>
              <a:t>13</a:t>
            </a:fld>
            <a:endParaRPr lang="pl-PL" sz="1100" b="0" i="0" u="none" strike="noStrike" kern="1200" cap="none" spc="0" baseline="0">
              <a:solidFill>
                <a:srgbClr val="EBF1DE"/>
              </a:solidFill>
              <a:uFillTx/>
              <a:latin typeface="Calibri"/>
            </a:endParaRPr>
          </a:p>
        </p:txBody>
      </p:sp>
      <p:pic>
        <p:nvPicPr>
          <p:cNvPr id="6" name="Obraz 5">
            <a:extLst>
              <a:ext uri="{FF2B5EF4-FFF2-40B4-BE49-F238E27FC236}">
                <a16:creationId xmlns:a16="http://schemas.microsoft.com/office/drawing/2014/main" xmlns="" id="{81E6012A-8974-FC1E-8CD8-606BBC9C66D5}"/>
              </a:ext>
            </a:extLst>
          </p:cNvPr>
          <p:cNvPicPr>
            <a:picLocks noChangeAspect="1"/>
          </p:cNvPicPr>
          <p:nvPr/>
        </p:nvPicPr>
        <p:blipFill>
          <a:blip r:embed="rId4"/>
          <a:srcRect b="7882"/>
          <a:stretch/>
        </p:blipFill>
        <p:spPr>
          <a:xfrm>
            <a:off x="2883512" y="1403851"/>
            <a:ext cx="2559621" cy="3122429"/>
          </a:xfrm>
          <a:prstGeom prst="rect">
            <a:avLst/>
          </a:prstGeom>
        </p:spPr>
      </p:pic>
      <p:sp>
        <p:nvSpPr>
          <p:cNvPr id="7" name="pole tekstowe 6">
            <a:extLst>
              <a:ext uri="{FF2B5EF4-FFF2-40B4-BE49-F238E27FC236}">
                <a16:creationId xmlns:a16="http://schemas.microsoft.com/office/drawing/2014/main" xmlns="" id="{7A8735C1-F1F7-7D0C-BF20-3E0BC519381C}"/>
              </a:ext>
            </a:extLst>
          </p:cNvPr>
          <p:cNvSpPr txBox="1"/>
          <p:nvPr/>
        </p:nvSpPr>
        <p:spPr>
          <a:xfrm>
            <a:off x="3736469" y="893466"/>
            <a:ext cx="864096" cy="400110"/>
          </a:xfrm>
          <a:prstGeom prst="rect">
            <a:avLst/>
          </a:prstGeom>
          <a:noFill/>
        </p:spPr>
        <p:txBody>
          <a:bodyPr wrap="square" rtlCol="0">
            <a:spAutoFit/>
          </a:bodyPr>
          <a:lstStyle/>
          <a:p>
            <a:pPr algn="ctr"/>
            <a:r>
              <a:rPr lang="pl-PL" sz="2000" b="1" dirty="0">
                <a:solidFill>
                  <a:srgbClr val="DE5B0A"/>
                </a:solidFill>
              </a:rPr>
              <a:t>RPŁ</a:t>
            </a:r>
          </a:p>
        </p:txBody>
      </p:sp>
      <p:pic>
        <p:nvPicPr>
          <p:cNvPr id="8" name="Obraz 7">
            <a:extLst>
              <a:ext uri="{FF2B5EF4-FFF2-40B4-BE49-F238E27FC236}">
                <a16:creationId xmlns:a16="http://schemas.microsoft.com/office/drawing/2014/main" xmlns="" id="{66E4528F-8630-A3D0-4B02-CD6AF2418042}"/>
              </a:ext>
            </a:extLst>
          </p:cNvPr>
          <p:cNvPicPr>
            <a:picLocks noChangeAspect="1"/>
          </p:cNvPicPr>
          <p:nvPr/>
        </p:nvPicPr>
        <p:blipFill>
          <a:blip r:embed="rId5"/>
          <a:stretch>
            <a:fillRect/>
          </a:stretch>
        </p:blipFill>
        <p:spPr>
          <a:xfrm>
            <a:off x="205757" y="1912474"/>
            <a:ext cx="2383442" cy="1800200"/>
          </a:xfrm>
          <a:prstGeom prst="rect">
            <a:avLst/>
          </a:prstGeom>
        </p:spPr>
      </p:pic>
      <p:sp>
        <p:nvSpPr>
          <p:cNvPr id="9" name="pole tekstowe 8">
            <a:extLst>
              <a:ext uri="{FF2B5EF4-FFF2-40B4-BE49-F238E27FC236}">
                <a16:creationId xmlns:a16="http://schemas.microsoft.com/office/drawing/2014/main" xmlns="" id="{15E552BD-E2B9-126D-6A75-CA5F3F56E9A8}"/>
              </a:ext>
            </a:extLst>
          </p:cNvPr>
          <p:cNvSpPr txBox="1"/>
          <p:nvPr/>
        </p:nvSpPr>
        <p:spPr>
          <a:xfrm>
            <a:off x="242193" y="979014"/>
            <a:ext cx="2084953" cy="923330"/>
          </a:xfrm>
          <a:prstGeom prst="rect">
            <a:avLst/>
          </a:prstGeom>
          <a:noFill/>
        </p:spPr>
        <p:txBody>
          <a:bodyPr wrap="square" rtlCol="0">
            <a:spAutoFit/>
          </a:bodyPr>
          <a:lstStyle/>
          <a:p>
            <a:pPr algn="ctr"/>
            <a:r>
              <a:rPr lang="pl-PL" dirty="0">
                <a:latin typeface="Calibri" panose="020F0502020204030204" pitchFamily="34" charset="0"/>
                <a:ea typeface="Calibri" panose="020F0502020204030204" pitchFamily="34" charset="0"/>
                <a:cs typeface="Calibri" panose="020F0502020204030204" pitchFamily="34" charset="0"/>
              </a:rPr>
              <a:t>INWENTARYZACJA ZWIERZYNY i nie tylko</a:t>
            </a:r>
          </a:p>
        </p:txBody>
      </p:sp>
      <p:sp>
        <p:nvSpPr>
          <p:cNvPr id="10" name="Strzałka: w prawo 9">
            <a:extLst>
              <a:ext uri="{FF2B5EF4-FFF2-40B4-BE49-F238E27FC236}">
                <a16:creationId xmlns:a16="http://schemas.microsoft.com/office/drawing/2014/main" xmlns="" id="{B5C676F5-6B39-044E-191B-8E46511A936B}"/>
              </a:ext>
            </a:extLst>
          </p:cNvPr>
          <p:cNvSpPr/>
          <p:nvPr/>
        </p:nvSpPr>
        <p:spPr>
          <a:xfrm rot="2088414">
            <a:off x="2292019" y="1378523"/>
            <a:ext cx="594360" cy="400110"/>
          </a:xfrm>
          <a:prstGeom prst="right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pl-PL" b="1">
              <a:ln w="22225">
                <a:solidFill>
                  <a:schemeClr val="accent2"/>
                </a:solidFill>
                <a:prstDash val="solid"/>
              </a:ln>
              <a:solidFill>
                <a:schemeClr val="accent2">
                  <a:lumMod val="40000"/>
                  <a:lumOff val="60000"/>
                </a:schemeClr>
              </a:solidFill>
            </a:endParaRPr>
          </a:p>
        </p:txBody>
      </p:sp>
      <p:pic>
        <p:nvPicPr>
          <p:cNvPr id="11" name="Obraz 10">
            <a:extLst>
              <a:ext uri="{FF2B5EF4-FFF2-40B4-BE49-F238E27FC236}">
                <a16:creationId xmlns:a16="http://schemas.microsoft.com/office/drawing/2014/main" xmlns="" id="{675A086F-49BC-D5B7-009B-2FC4595D5623}"/>
              </a:ext>
            </a:extLst>
          </p:cNvPr>
          <p:cNvPicPr>
            <a:picLocks noChangeAspect="1"/>
          </p:cNvPicPr>
          <p:nvPr/>
        </p:nvPicPr>
        <p:blipFill>
          <a:blip r:embed="rId6"/>
          <a:stretch>
            <a:fillRect/>
          </a:stretch>
        </p:blipFill>
        <p:spPr>
          <a:xfrm>
            <a:off x="188098" y="4651302"/>
            <a:ext cx="2382602" cy="1676755"/>
          </a:xfrm>
          <a:prstGeom prst="rect">
            <a:avLst/>
          </a:prstGeom>
        </p:spPr>
      </p:pic>
      <p:sp>
        <p:nvSpPr>
          <p:cNvPr id="12" name="pole tekstowe 11">
            <a:extLst>
              <a:ext uri="{FF2B5EF4-FFF2-40B4-BE49-F238E27FC236}">
                <a16:creationId xmlns:a16="http://schemas.microsoft.com/office/drawing/2014/main" xmlns="" id="{F49DC620-A2E9-99F3-FB3C-7E7B5E6907B2}"/>
              </a:ext>
            </a:extLst>
          </p:cNvPr>
          <p:cNvSpPr txBox="1"/>
          <p:nvPr/>
        </p:nvSpPr>
        <p:spPr>
          <a:xfrm>
            <a:off x="123716" y="3963795"/>
            <a:ext cx="2321906" cy="646331"/>
          </a:xfrm>
          <a:prstGeom prst="rect">
            <a:avLst/>
          </a:prstGeom>
          <a:noFill/>
        </p:spPr>
        <p:txBody>
          <a:bodyPr wrap="square" rtlCol="0">
            <a:spAutoFit/>
          </a:bodyPr>
          <a:lstStyle/>
          <a:p>
            <a:pPr algn="ctr"/>
            <a:r>
              <a:rPr lang="pl-PL" dirty="0">
                <a:latin typeface="Calibri" panose="020F0502020204030204" pitchFamily="34" charset="0"/>
                <a:ea typeface="Calibri" panose="020F0502020204030204" pitchFamily="34" charset="0"/>
                <a:cs typeface="Calibri" panose="020F0502020204030204" pitchFamily="34" charset="0"/>
              </a:rPr>
              <a:t>PROTOKÓŁ UPADKU ZWIERZYNY</a:t>
            </a:r>
          </a:p>
        </p:txBody>
      </p:sp>
      <p:sp>
        <p:nvSpPr>
          <p:cNvPr id="13" name="Strzałka: w prawo 12">
            <a:extLst>
              <a:ext uri="{FF2B5EF4-FFF2-40B4-BE49-F238E27FC236}">
                <a16:creationId xmlns:a16="http://schemas.microsoft.com/office/drawing/2014/main" xmlns="" id="{72ED65D5-24AF-9AEE-8E72-EA58CFD10444}"/>
              </a:ext>
            </a:extLst>
          </p:cNvPr>
          <p:cNvSpPr/>
          <p:nvPr/>
        </p:nvSpPr>
        <p:spPr>
          <a:xfrm rot="19989057">
            <a:off x="2294725" y="4221001"/>
            <a:ext cx="594360" cy="400110"/>
          </a:xfrm>
          <a:prstGeom prst="right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pl-PL" b="1">
              <a:ln w="22225">
                <a:solidFill>
                  <a:schemeClr val="accent2"/>
                </a:solidFill>
                <a:prstDash val="solid"/>
              </a:ln>
              <a:solidFill>
                <a:schemeClr val="accent2">
                  <a:lumMod val="40000"/>
                  <a:lumOff val="60000"/>
                </a:schemeClr>
              </a:solidFill>
            </a:endParaRPr>
          </a:p>
        </p:txBody>
      </p:sp>
      <p:pic>
        <p:nvPicPr>
          <p:cNvPr id="14" name="Obraz 13">
            <a:extLst>
              <a:ext uri="{FF2B5EF4-FFF2-40B4-BE49-F238E27FC236}">
                <a16:creationId xmlns:a16="http://schemas.microsoft.com/office/drawing/2014/main" xmlns="" id="{502DACA8-86C4-0AD3-4AD2-4E1DBE5050E8}"/>
              </a:ext>
            </a:extLst>
          </p:cNvPr>
          <p:cNvPicPr>
            <a:picLocks noChangeAspect="1"/>
          </p:cNvPicPr>
          <p:nvPr/>
        </p:nvPicPr>
        <p:blipFill>
          <a:blip r:embed="rId7"/>
          <a:stretch>
            <a:fillRect/>
          </a:stretch>
        </p:blipFill>
        <p:spPr>
          <a:xfrm>
            <a:off x="4237065" y="4958885"/>
            <a:ext cx="4672474" cy="1425819"/>
          </a:xfrm>
          <a:prstGeom prst="rect">
            <a:avLst/>
          </a:prstGeom>
        </p:spPr>
      </p:pic>
      <p:sp>
        <p:nvSpPr>
          <p:cNvPr id="15" name="pole tekstowe 14">
            <a:extLst>
              <a:ext uri="{FF2B5EF4-FFF2-40B4-BE49-F238E27FC236}">
                <a16:creationId xmlns:a16="http://schemas.microsoft.com/office/drawing/2014/main" xmlns="" id="{F12D77F2-2690-14FE-C521-CE3D90F1A942}"/>
              </a:ext>
            </a:extLst>
          </p:cNvPr>
          <p:cNvSpPr txBox="1"/>
          <p:nvPr/>
        </p:nvSpPr>
        <p:spPr>
          <a:xfrm>
            <a:off x="6105612" y="4610126"/>
            <a:ext cx="2631969" cy="369332"/>
          </a:xfrm>
          <a:prstGeom prst="rect">
            <a:avLst/>
          </a:prstGeom>
          <a:noFill/>
        </p:spPr>
        <p:txBody>
          <a:bodyPr wrap="square" rtlCol="0">
            <a:spAutoFit/>
          </a:bodyPr>
          <a:lstStyle/>
          <a:p>
            <a:r>
              <a:rPr lang="pl-PL" dirty="0">
                <a:latin typeface="Calibri" panose="020F0502020204030204" pitchFamily="34" charset="0"/>
                <a:ea typeface="Calibri" panose="020F0502020204030204" pitchFamily="34" charset="0"/>
                <a:cs typeface="Calibri" panose="020F0502020204030204" pitchFamily="34" charset="0"/>
              </a:rPr>
              <a:t>WYNIKI OCENY TROFEÓW</a:t>
            </a:r>
          </a:p>
        </p:txBody>
      </p:sp>
      <p:sp>
        <p:nvSpPr>
          <p:cNvPr id="16" name="Strzałka: w prawo 15">
            <a:extLst>
              <a:ext uri="{FF2B5EF4-FFF2-40B4-BE49-F238E27FC236}">
                <a16:creationId xmlns:a16="http://schemas.microsoft.com/office/drawing/2014/main" xmlns="" id="{39A618CE-C021-C37B-3B8E-51EC8E68548C}"/>
              </a:ext>
            </a:extLst>
          </p:cNvPr>
          <p:cNvSpPr/>
          <p:nvPr/>
        </p:nvSpPr>
        <p:spPr>
          <a:xfrm rot="12685361">
            <a:off x="5408327" y="4506465"/>
            <a:ext cx="594360" cy="400110"/>
          </a:xfrm>
          <a:prstGeom prst="right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pl-PL" b="1">
              <a:ln w="22225">
                <a:solidFill>
                  <a:schemeClr val="accent2"/>
                </a:solidFill>
                <a:prstDash val="solid"/>
              </a:ln>
              <a:solidFill>
                <a:schemeClr val="accent2">
                  <a:lumMod val="40000"/>
                  <a:lumOff val="60000"/>
                </a:schemeClr>
              </a:solidFill>
            </a:endParaRPr>
          </a:p>
        </p:txBody>
      </p:sp>
      <p:pic>
        <p:nvPicPr>
          <p:cNvPr id="17" name="Obraz 16">
            <a:extLst>
              <a:ext uri="{FF2B5EF4-FFF2-40B4-BE49-F238E27FC236}">
                <a16:creationId xmlns:a16="http://schemas.microsoft.com/office/drawing/2014/main" xmlns="" id="{E3E3FFBD-EF88-50AF-932C-5E7DE2744C72}"/>
              </a:ext>
            </a:extLst>
          </p:cNvPr>
          <p:cNvPicPr>
            <a:picLocks noChangeAspect="1"/>
          </p:cNvPicPr>
          <p:nvPr/>
        </p:nvPicPr>
        <p:blipFill>
          <a:blip r:embed="rId8"/>
          <a:stretch>
            <a:fillRect/>
          </a:stretch>
        </p:blipFill>
        <p:spPr>
          <a:xfrm>
            <a:off x="5620273" y="3036355"/>
            <a:ext cx="3323976" cy="1353054"/>
          </a:xfrm>
          <a:prstGeom prst="rect">
            <a:avLst/>
          </a:prstGeom>
        </p:spPr>
      </p:pic>
      <p:sp>
        <p:nvSpPr>
          <p:cNvPr id="18" name="pole tekstowe 17">
            <a:extLst>
              <a:ext uri="{FF2B5EF4-FFF2-40B4-BE49-F238E27FC236}">
                <a16:creationId xmlns:a16="http://schemas.microsoft.com/office/drawing/2014/main" xmlns="" id="{642E168F-78F1-E3DA-C7DA-9E5D92BB8188}"/>
              </a:ext>
            </a:extLst>
          </p:cNvPr>
          <p:cNvSpPr txBox="1"/>
          <p:nvPr/>
        </p:nvSpPr>
        <p:spPr>
          <a:xfrm>
            <a:off x="6386111" y="2686154"/>
            <a:ext cx="1792299" cy="369332"/>
          </a:xfrm>
          <a:prstGeom prst="rect">
            <a:avLst/>
          </a:prstGeom>
          <a:noFill/>
        </p:spPr>
        <p:txBody>
          <a:bodyPr wrap="square" rtlCol="0">
            <a:spAutoFit/>
          </a:bodyPr>
          <a:lstStyle/>
          <a:p>
            <a:pPr algn="ctr"/>
            <a:r>
              <a:rPr lang="pl-PL" dirty="0">
                <a:latin typeface="Calibri" panose="020F0502020204030204" pitchFamily="34" charset="0"/>
                <a:ea typeface="Calibri" panose="020F0502020204030204" pitchFamily="34" charset="0"/>
                <a:cs typeface="Calibri" panose="020F0502020204030204" pitchFamily="34" charset="0"/>
              </a:rPr>
              <a:t>UCHWAŁA 582</a:t>
            </a:r>
          </a:p>
        </p:txBody>
      </p:sp>
      <p:sp>
        <p:nvSpPr>
          <p:cNvPr id="19" name="Strzałka: w prawo 18">
            <a:extLst>
              <a:ext uri="{FF2B5EF4-FFF2-40B4-BE49-F238E27FC236}">
                <a16:creationId xmlns:a16="http://schemas.microsoft.com/office/drawing/2014/main" xmlns="" id="{A0567AFA-EC92-BAE5-7BA6-9C49589CF6BC}"/>
              </a:ext>
            </a:extLst>
          </p:cNvPr>
          <p:cNvSpPr/>
          <p:nvPr/>
        </p:nvSpPr>
        <p:spPr>
          <a:xfrm rot="11721863">
            <a:off x="5445261" y="2587469"/>
            <a:ext cx="594360" cy="400110"/>
          </a:xfrm>
          <a:prstGeom prst="right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pl-PL" b="1">
              <a:ln w="22225">
                <a:solidFill>
                  <a:schemeClr val="accent2"/>
                </a:solidFill>
                <a:prstDash val="solid"/>
              </a:ln>
              <a:solidFill>
                <a:schemeClr val="accent2">
                  <a:lumMod val="40000"/>
                  <a:lumOff val="60000"/>
                </a:schemeClr>
              </a:solidFill>
            </a:endParaRPr>
          </a:p>
        </p:txBody>
      </p:sp>
      <p:pic>
        <p:nvPicPr>
          <p:cNvPr id="20" name="Obraz 19">
            <a:extLst>
              <a:ext uri="{FF2B5EF4-FFF2-40B4-BE49-F238E27FC236}">
                <a16:creationId xmlns:a16="http://schemas.microsoft.com/office/drawing/2014/main" xmlns="" id="{12E284B9-B208-4C0B-1B02-1D91A94F5B49}"/>
              </a:ext>
            </a:extLst>
          </p:cNvPr>
          <p:cNvPicPr>
            <a:picLocks noChangeAspect="1"/>
          </p:cNvPicPr>
          <p:nvPr/>
        </p:nvPicPr>
        <p:blipFill>
          <a:blip r:embed="rId9"/>
          <a:stretch>
            <a:fillRect/>
          </a:stretch>
        </p:blipFill>
        <p:spPr>
          <a:xfrm>
            <a:off x="5827541" y="1093521"/>
            <a:ext cx="3105178" cy="1392606"/>
          </a:xfrm>
          <a:prstGeom prst="rect">
            <a:avLst/>
          </a:prstGeom>
        </p:spPr>
      </p:pic>
      <p:sp>
        <p:nvSpPr>
          <p:cNvPr id="21" name="Strzałka: w prawo 20">
            <a:extLst>
              <a:ext uri="{FF2B5EF4-FFF2-40B4-BE49-F238E27FC236}">
                <a16:creationId xmlns:a16="http://schemas.microsoft.com/office/drawing/2014/main" xmlns="" id="{7B8C944B-689D-C1EB-F20C-D0B6CF1EBD3A}"/>
              </a:ext>
            </a:extLst>
          </p:cNvPr>
          <p:cNvSpPr/>
          <p:nvPr/>
        </p:nvSpPr>
        <p:spPr>
          <a:xfrm rot="8633886">
            <a:off x="5450442" y="1044627"/>
            <a:ext cx="594360" cy="400110"/>
          </a:xfrm>
          <a:prstGeom prst="right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pl-PL" b="1">
              <a:ln w="22225">
                <a:solidFill>
                  <a:schemeClr val="accent2"/>
                </a:solidFill>
                <a:prstDash val="solid"/>
              </a:ln>
              <a:solidFill>
                <a:schemeClr val="accent2">
                  <a:lumMod val="40000"/>
                  <a:lumOff val="60000"/>
                </a:schemeClr>
              </a:solidFill>
            </a:endParaRPr>
          </a:p>
        </p:txBody>
      </p:sp>
      <p:sp>
        <p:nvSpPr>
          <p:cNvPr id="22" name="pole tekstowe 21">
            <a:extLst>
              <a:ext uri="{FF2B5EF4-FFF2-40B4-BE49-F238E27FC236}">
                <a16:creationId xmlns:a16="http://schemas.microsoft.com/office/drawing/2014/main" xmlns="" id="{39F44555-2766-996C-4B5F-901B2C661CD9}"/>
              </a:ext>
            </a:extLst>
          </p:cNvPr>
          <p:cNvSpPr txBox="1"/>
          <p:nvPr/>
        </p:nvSpPr>
        <p:spPr>
          <a:xfrm>
            <a:off x="6287568" y="733755"/>
            <a:ext cx="1891284" cy="369332"/>
          </a:xfrm>
          <a:prstGeom prst="rect">
            <a:avLst/>
          </a:prstGeom>
          <a:noFill/>
        </p:spPr>
        <p:txBody>
          <a:bodyPr wrap="square" rtlCol="0">
            <a:spAutoFit/>
          </a:bodyPr>
          <a:lstStyle/>
          <a:p>
            <a:pPr algn="ctr"/>
            <a:r>
              <a:rPr lang="pl-PL" dirty="0">
                <a:latin typeface="Calibri" panose="020F0502020204030204" pitchFamily="34" charset="0"/>
                <a:ea typeface="Calibri" panose="020F0502020204030204" pitchFamily="34" charset="0"/>
                <a:cs typeface="Calibri" panose="020F0502020204030204" pitchFamily="34" charset="0"/>
              </a:rPr>
              <a:t>KOREKTA RPŁ</a:t>
            </a:r>
          </a:p>
        </p:txBody>
      </p:sp>
    </p:spTree>
    <p:extLst>
      <p:ext uri="{BB962C8B-B14F-4D97-AF65-F5344CB8AC3E}">
        <p14:creationId xmlns:p14="http://schemas.microsoft.com/office/powerpoint/2010/main" val="103695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77136993-ADE8-151E-1C72-33FEC95D85C2}"/>
            </a:ext>
          </a:extLst>
        </p:cNvPr>
        <p:cNvGrpSpPr/>
        <p:nvPr/>
      </p:nvGrpSpPr>
      <p:grpSpPr>
        <a:xfrm>
          <a:off x="0" y="0"/>
          <a:ext cx="0" cy="0"/>
          <a:chOff x="0" y="0"/>
          <a:chExt cx="0" cy="0"/>
        </a:xfrm>
      </p:grpSpPr>
      <p:sp>
        <p:nvSpPr>
          <p:cNvPr id="4" name="Symbol zastępczy stopki 3">
            <a:extLst>
              <a:ext uri="{FF2B5EF4-FFF2-40B4-BE49-F238E27FC236}">
                <a16:creationId xmlns:a16="http://schemas.microsoft.com/office/drawing/2014/main" xmlns="" id="{C8A0BC8A-A9FB-445B-2C92-E16A33AF0772}"/>
              </a:ext>
            </a:extLst>
          </p:cNvPr>
          <p:cNvSpPr txBox="1"/>
          <p:nvPr/>
        </p:nvSpPr>
        <p:spPr>
          <a:xfrm>
            <a:off x="0" y="6492871"/>
            <a:ext cx="9144000" cy="365129"/>
          </a:xfrm>
          <a:prstGeom prst="rect">
            <a:avLst/>
          </a:prstGeom>
          <a:blipFill>
            <a:blip r:embed="rId3">
              <a:alphaModFix/>
            </a:blip>
            <a:stretch>
              <a:fillRect/>
            </a:stretch>
          </a:blipFill>
          <a:ln>
            <a:noFill/>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l-PL" sz="1200" b="1" i="0" u="none" strike="noStrike" kern="1200" cap="none" spc="0" baseline="0">
                <a:solidFill>
                  <a:srgbClr val="FFFFFF"/>
                </a:solidFill>
                <a:uFillTx/>
                <a:latin typeface="Calibri"/>
              </a:rPr>
              <a:t>          </a:t>
            </a:r>
            <a:r>
              <a:rPr lang="pl-PL" sz="1100" b="0" i="0" u="none" strike="noStrike" kern="1200" cap="none" spc="0" baseline="0">
                <a:solidFill>
                  <a:srgbClr val="EBF1DE"/>
                </a:solidFill>
                <a:uFillTx/>
                <a:latin typeface="Calibri"/>
              </a:rPr>
              <a:t>zo.czestochowa@pzlow.pl</a:t>
            </a:r>
            <a:endParaRPr lang="pl-PL" sz="1200" b="0" i="0" u="none" strike="noStrike" kern="1200" cap="none" spc="0" baseline="0">
              <a:solidFill>
                <a:srgbClr val="EBF1DE"/>
              </a:solidFill>
              <a:uFillTx/>
              <a:latin typeface="Calibri"/>
            </a:endParaRPr>
          </a:p>
        </p:txBody>
      </p:sp>
      <p:sp>
        <p:nvSpPr>
          <p:cNvPr id="5" name="Symbol zastępczy numeru slajdu 4">
            <a:extLst>
              <a:ext uri="{FF2B5EF4-FFF2-40B4-BE49-F238E27FC236}">
                <a16:creationId xmlns:a16="http://schemas.microsoft.com/office/drawing/2014/main" xmlns="" id="{0D58680B-96E2-0CAE-AC7F-1311524A1D70}"/>
              </a:ext>
            </a:extLst>
          </p:cNvPr>
          <p:cNvSpPr txBox="1"/>
          <p:nvPr/>
        </p:nvSpPr>
        <p:spPr>
          <a:xfrm>
            <a:off x="6948261" y="6492870"/>
            <a:ext cx="2195739" cy="365129"/>
          </a:xfrm>
          <a:prstGeom prst="rect">
            <a:avLst/>
          </a:prstGeom>
          <a:solidFill>
            <a:srgbClr val="416A2C"/>
          </a:solidFill>
          <a:ln>
            <a:noFill/>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l-PL" sz="1200" b="0" i="0" u="none" strike="noStrike" kern="1200" cap="none" spc="0" baseline="0">
                <a:solidFill>
                  <a:srgbClr val="FFFFFF"/>
                </a:solidFill>
                <a:uFillTx/>
                <a:latin typeface="Calibri"/>
              </a:rPr>
              <a:t>                                   </a:t>
            </a:r>
            <a:fld id="{0E1CFC29-028A-4315-8C80-35EB0030F28E}" type="slidenum">
              <a:rPr lang="pl-PL" sz="1100" b="0" i="0" u="none" strike="noStrike" kern="1200" cap="none" spc="0" baseline="0">
                <a:solidFill>
                  <a:srgbClr val="EBF1DE"/>
                </a:solidFill>
                <a:uFillTx/>
                <a:latin typeface="Calibri"/>
              </a:rPr>
              <a:t>14</a:t>
            </a:fld>
            <a:endParaRPr lang="pl-PL" sz="1100" b="0" i="0" u="none" strike="noStrike" kern="1200" cap="none" spc="0" baseline="0">
              <a:solidFill>
                <a:srgbClr val="EBF1DE"/>
              </a:solidFill>
              <a:uFillTx/>
              <a:latin typeface="Calibri"/>
            </a:endParaRPr>
          </a:p>
        </p:txBody>
      </p:sp>
      <p:pic>
        <p:nvPicPr>
          <p:cNvPr id="8" name="Obraz 7">
            <a:extLst>
              <a:ext uri="{FF2B5EF4-FFF2-40B4-BE49-F238E27FC236}">
                <a16:creationId xmlns:a16="http://schemas.microsoft.com/office/drawing/2014/main" xmlns="" id="{79C23346-0F1E-9171-F25A-EDC84CD96B0C}"/>
              </a:ext>
            </a:extLst>
          </p:cNvPr>
          <p:cNvPicPr>
            <a:picLocks noChangeAspect="1"/>
          </p:cNvPicPr>
          <p:nvPr/>
        </p:nvPicPr>
        <p:blipFill>
          <a:blip r:embed="rId4"/>
          <a:srcRect b="7882"/>
          <a:stretch/>
        </p:blipFill>
        <p:spPr>
          <a:xfrm>
            <a:off x="4293444" y="724988"/>
            <a:ext cx="4656426" cy="5680280"/>
          </a:xfrm>
          <a:prstGeom prst="rect">
            <a:avLst/>
          </a:prstGeom>
        </p:spPr>
      </p:pic>
      <p:sp>
        <p:nvSpPr>
          <p:cNvPr id="3" name="pole tekstowe 2">
            <a:extLst>
              <a:ext uri="{FF2B5EF4-FFF2-40B4-BE49-F238E27FC236}">
                <a16:creationId xmlns:a16="http://schemas.microsoft.com/office/drawing/2014/main" xmlns="" id="{3BEDDDEC-288A-08DB-77BD-0BE4781A1952}"/>
              </a:ext>
            </a:extLst>
          </p:cNvPr>
          <p:cNvSpPr txBox="1"/>
          <p:nvPr/>
        </p:nvSpPr>
        <p:spPr>
          <a:xfrm>
            <a:off x="79830" y="1028343"/>
            <a:ext cx="3993557" cy="4801314"/>
          </a:xfrm>
          <a:prstGeom prst="rect">
            <a:avLst/>
          </a:prstGeom>
          <a:noFill/>
        </p:spPr>
        <p:txBody>
          <a:bodyPr wrap="square">
            <a:spAutoFit/>
          </a:bodyPr>
          <a:lstStyle/>
          <a:p>
            <a:pPr algn="ctr"/>
            <a:r>
              <a:rPr lang="pl-PL" sz="2000"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IV. Sporządzanie RPŁ – okładka</a:t>
            </a:r>
          </a:p>
          <a:p>
            <a:endParaRPr lang="pl-PL"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endParaRPr>
          </a:p>
          <a:p>
            <a:endParaRPr lang="pl-PL" sz="1800"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endParaRPr>
          </a:p>
          <a:p>
            <a:pPr marL="285750" indent="-285750" algn="just">
              <a:buFont typeface="Wingdings" panose="05000000000000000000" pitchFamily="2" charset="2"/>
              <a:buChar char="Ø"/>
            </a:pPr>
            <a:r>
              <a:rPr lang="pl-PL" sz="1400"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Potrzebne do wpisania dane znajdują się np. </a:t>
            </a:r>
            <a:br>
              <a:rPr lang="pl-PL" sz="1400"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br>
            <a:r>
              <a:rPr lang="pl-PL" sz="1400"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w umowie dzierżawy obwodu,</a:t>
            </a:r>
          </a:p>
          <a:p>
            <a:pPr algn="just"/>
            <a:endParaRPr lang="pl-PL" sz="1400"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endParaRPr>
          </a:p>
          <a:p>
            <a:pPr marL="285750" indent="-285750" algn="just">
              <a:buFont typeface="Wingdings" panose="05000000000000000000" pitchFamily="2" charset="2"/>
              <a:buChar char="Ø"/>
            </a:pPr>
            <a:r>
              <a:rPr lang="pl-PL" sz="1400"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Uwaga – jak wspomniano wcześniej powierzchnia wyłączeń w obwodzie może ulec zmianie np. poprzez powołanie nowych rezerwatów, wyłączenia pod obwodnicę itp.,</a:t>
            </a:r>
          </a:p>
          <a:p>
            <a:pPr algn="just"/>
            <a:endParaRPr lang="pl-PL" sz="1400"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endParaRPr>
          </a:p>
          <a:p>
            <a:pPr marL="285750" indent="-285750" algn="just">
              <a:buFont typeface="Wingdings" panose="05000000000000000000" pitchFamily="2" charset="2"/>
              <a:buChar char="Ø"/>
            </a:pPr>
            <a:r>
              <a:rPr lang="pl-PL" sz="1400"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Zmiana powierzchni funkcjonuje jednak dopiero po zawarciu aneksu do umowy dzierżawy obwodu (Starosta bądź Dyrektor RDLP i zarząd KŁ), bez obustronnie podpisanego aneksu zmiana powierzchni wyłączeń w obwodzie nie nastąpiła i podaje się powierzchnię nominalną </a:t>
            </a:r>
            <a:br>
              <a:rPr lang="pl-PL" sz="1400"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br>
            <a:r>
              <a:rPr lang="pl-PL" sz="1400"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z umowy dzierżawy, bądź z uchwały sejmiku województwa o podziale województwa na obwody.</a:t>
            </a:r>
          </a:p>
          <a:p>
            <a:pPr algn="just"/>
            <a:endParaRPr lang="pl-PL" sz="1400"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402061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72245180-D96C-C5D7-21F8-1D7DFB3B8FDA}"/>
            </a:ext>
          </a:extLst>
        </p:cNvPr>
        <p:cNvGrpSpPr/>
        <p:nvPr/>
      </p:nvGrpSpPr>
      <p:grpSpPr>
        <a:xfrm>
          <a:off x="0" y="0"/>
          <a:ext cx="0" cy="0"/>
          <a:chOff x="0" y="0"/>
          <a:chExt cx="0" cy="0"/>
        </a:xfrm>
      </p:grpSpPr>
      <p:sp>
        <p:nvSpPr>
          <p:cNvPr id="4" name="Symbol zastępczy stopki 3">
            <a:extLst>
              <a:ext uri="{FF2B5EF4-FFF2-40B4-BE49-F238E27FC236}">
                <a16:creationId xmlns:a16="http://schemas.microsoft.com/office/drawing/2014/main" xmlns="" id="{42CAE752-C9D9-705E-FE8E-B0FBFC4B6E30}"/>
              </a:ext>
            </a:extLst>
          </p:cNvPr>
          <p:cNvSpPr txBox="1"/>
          <p:nvPr/>
        </p:nvSpPr>
        <p:spPr>
          <a:xfrm>
            <a:off x="0" y="6492871"/>
            <a:ext cx="9144000" cy="365129"/>
          </a:xfrm>
          <a:prstGeom prst="rect">
            <a:avLst/>
          </a:prstGeom>
          <a:blipFill>
            <a:blip r:embed="rId3">
              <a:alphaModFix/>
            </a:blip>
            <a:stretch>
              <a:fillRect/>
            </a:stretch>
          </a:blipFill>
          <a:ln>
            <a:noFill/>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l-PL" sz="1200" b="1" i="0" u="none" strike="noStrike" kern="1200" cap="none" spc="0" baseline="0">
                <a:solidFill>
                  <a:srgbClr val="FFFFFF"/>
                </a:solidFill>
                <a:uFillTx/>
                <a:latin typeface="Calibri"/>
              </a:rPr>
              <a:t>          </a:t>
            </a:r>
            <a:r>
              <a:rPr lang="pl-PL" sz="1100" b="0" i="0" u="none" strike="noStrike" kern="1200" cap="none" spc="0" baseline="0">
                <a:solidFill>
                  <a:srgbClr val="EBF1DE"/>
                </a:solidFill>
                <a:uFillTx/>
                <a:latin typeface="Calibri"/>
              </a:rPr>
              <a:t>zo.czestochowa@pzlow.pl</a:t>
            </a:r>
            <a:endParaRPr lang="pl-PL" sz="1200" b="0" i="0" u="none" strike="noStrike" kern="1200" cap="none" spc="0" baseline="0">
              <a:solidFill>
                <a:srgbClr val="EBF1DE"/>
              </a:solidFill>
              <a:uFillTx/>
              <a:latin typeface="Calibri"/>
            </a:endParaRPr>
          </a:p>
        </p:txBody>
      </p:sp>
      <p:sp>
        <p:nvSpPr>
          <p:cNvPr id="5" name="Symbol zastępczy numeru slajdu 4">
            <a:extLst>
              <a:ext uri="{FF2B5EF4-FFF2-40B4-BE49-F238E27FC236}">
                <a16:creationId xmlns:a16="http://schemas.microsoft.com/office/drawing/2014/main" xmlns="" id="{D357D3C0-257B-EEB9-2447-6E8557B5D278}"/>
              </a:ext>
            </a:extLst>
          </p:cNvPr>
          <p:cNvSpPr txBox="1"/>
          <p:nvPr/>
        </p:nvSpPr>
        <p:spPr>
          <a:xfrm>
            <a:off x="6948261" y="6492870"/>
            <a:ext cx="2195739" cy="365129"/>
          </a:xfrm>
          <a:prstGeom prst="rect">
            <a:avLst/>
          </a:prstGeom>
          <a:solidFill>
            <a:srgbClr val="416A2C"/>
          </a:solidFill>
          <a:ln>
            <a:noFill/>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l-PL" sz="1200" b="0" i="0" u="none" strike="noStrike" kern="1200" cap="none" spc="0" baseline="0">
                <a:solidFill>
                  <a:srgbClr val="FFFFFF"/>
                </a:solidFill>
                <a:uFillTx/>
                <a:latin typeface="Calibri"/>
              </a:rPr>
              <a:t>                                   </a:t>
            </a:r>
            <a:fld id="{0E1CFC29-028A-4315-8C80-35EB0030F28E}" type="slidenum">
              <a:rPr lang="pl-PL" sz="1100" b="0" i="0" u="none" strike="noStrike" kern="1200" cap="none" spc="0" baseline="0">
                <a:solidFill>
                  <a:srgbClr val="EBF1DE"/>
                </a:solidFill>
                <a:uFillTx/>
                <a:latin typeface="Calibri"/>
              </a:rPr>
              <a:t>15</a:t>
            </a:fld>
            <a:endParaRPr lang="pl-PL" sz="1100" b="0" i="0" u="none" strike="noStrike" kern="1200" cap="none" spc="0" baseline="0">
              <a:solidFill>
                <a:srgbClr val="EBF1DE"/>
              </a:solidFill>
              <a:uFillTx/>
              <a:latin typeface="Calibri"/>
            </a:endParaRPr>
          </a:p>
        </p:txBody>
      </p:sp>
      <p:pic>
        <p:nvPicPr>
          <p:cNvPr id="6" name="Obraz 5">
            <a:extLst>
              <a:ext uri="{FF2B5EF4-FFF2-40B4-BE49-F238E27FC236}">
                <a16:creationId xmlns:a16="http://schemas.microsoft.com/office/drawing/2014/main" xmlns="" id="{05D6377E-21EA-B8DB-7466-B6095DE16D7C}"/>
              </a:ext>
            </a:extLst>
          </p:cNvPr>
          <p:cNvPicPr>
            <a:picLocks noChangeAspect="1"/>
          </p:cNvPicPr>
          <p:nvPr/>
        </p:nvPicPr>
        <p:blipFill>
          <a:blip r:embed="rId4"/>
          <a:srcRect b="7882"/>
          <a:stretch/>
        </p:blipFill>
        <p:spPr>
          <a:xfrm>
            <a:off x="2739795" y="1227893"/>
            <a:ext cx="3608728" cy="4402213"/>
          </a:xfrm>
          <a:prstGeom prst="rect">
            <a:avLst/>
          </a:prstGeom>
        </p:spPr>
      </p:pic>
      <p:sp>
        <p:nvSpPr>
          <p:cNvPr id="10" name="Strzałka: w prawo 9">
            <a:extLst>
              <a:ext uri="{FF2B5EF4-FFF2-40B4-BE49-F238E27FC236}">
                <a16:creationId xmlns:a16="http://schemas.microsoft.com/office/drawing/2014/main" xmlns="" id="{DD564911-579E-5027-8A2A-425D29C7A07A}"/>
              </a:ext>
            </a:extLst>
          </p:cNvPr>
          <p:cNvSpPr/>
          <p:nvPr/>
        </p:nvSpPr>
        <p:spPr>
          <a:xfrm>
            <a:off x="2187728" y="3771598"/>
            <a:ext cx="679269" cy="197206"/>
          </a:xfrm>
          <a:prstGeom prst="right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pl-PL" b="1">
              <a:ln w="22225">
                <a:solidFill>
                  <a:schemeClr val="accent2"/>
                </a:solidFill>
                <a:prstDash val="solid"/>
              </a:ln>
              <a:solidFill>
                <a:schemeClr val="accent2">
                  <a:lumMod val="40000"/>
                  <a:lumOff val="60000"/>
                </a:schemeClr>
              </a:solidFill>
            </a:endParaRPr>
          </a:p>
        </p:txBody>
      </p:sp>
      <p:sp>
        <p:nvSpPr>
          <p:cNvPr id="13" name="Strzałka: w prawo 12">
            <a:extLst>
              <a:ext uri="{FF2B5EF4-FFF2-40B4-BE49-F238E27FC236}">
                <a16:creationId xmlns:a16="http://schemas.microsoft.com/office/drawing/2014/main" xmlns="" id="{7BB81973-A6A8-84BF-A0DC-669824662EB5}"/>
              </a:ext>
            </a:extLst>
          </p:cNvPr>
          <p:cNvSpPr/>
          <p:nvPr/>
        </p:nvSpPr>
        <p:spPr>
          <a:xfrm rot="10800000">
            <a:off x="4957354" y="3805281"/>
            <a:ext cx="1532847" cy="212189"/>
          </a:xfrm>
          <a:prstGeom prst="right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pl-PL" b="1">
              <a:ln w="22225">
                <a:solidFill>
                  <a:schemeClr val="accent2"/>
                </a:solidFill>
                <a:prstDash val="solid"/>
              </a:ln>
              <a:solidFill>
                <a:schemeClr val="accent2">
                  <a:lumMod val="40000"/>
                  <a:lumOff val="60000"/>
                </a:schemeClr>
              </a:solidFill>
            </a:endParaRPr>
          </a:p>
        </p:txBody>
      </p:sp>
      <p:sp>
        <p:nvSpPr>
          <p:cNvPr id="16" name="Strzałka: w prawo 15">
            <a:extLst>
              <a:ext uri="{FF2B5EF4-FFF2-40B4-BE49-F238E27FC236}">
                <a16:creationId xmlns:a16="http://schemas.microsoft.com/office/drawing/2014/main" xmlns="" id="{62A59FDF-DD22-ADB8-D6A3-53D68E2741F2}"/>
              </a:ext>
            </a:extLst>
          </p:cNvPr>
          <p:cNvSpPr/>
          <p:nvPr/>
        </p:nvSpPr>
        <p:spPr>
          <a:xfrm rot="10800000">
            <a:off x="5549208" y="4863059"/>
            <a:ext cx="1850901" cy="213857"/>
          </a:xfrm>
          <a:prstGeom prst="right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pl-PL" b="1">
              <a:ln w="22225">
                <a:solidFill>
                  <a:schemeClr val="accent2"/>
                </a:solidFill>
                <a:prstDash val="solid"/>
              </a:ln>
              <a:solidFill>
                <a:schemeClr val="accent2">
                  <a:lumMod val="40000"/>
                  <a:lumOff val="60000"/>
                </a:schemeClr>
              </a:solidFill>
            </a:endParaRPr>
          </a:p>
        </p:txBody>
      </p:sp>
      <p:sp>
        <p:nvSpPr>
          <p:cNvPr id="21" name="Strzałka: w prawo 20">
            <a:extLst>
              <a:ext uri="{FF2B5EF4-FFF2-40B4-BE49-F238E27FC236}">
                <a16:creationId xmlns:a16="http://schemas.microsoft.com/office/drawing/2014/main" xmlns="" id="{FDE45A69-9C25-E63F-D456-7A7BA6379692}"/>
              </a:ext>
            </a:extLst>
          </p:cNvPr>
          <p:cNvSpPr/>
          <p:nvPr/>
        </p:nvSpPr>
        <p:spPr>
          <a:xfrm>
            <a:off x="1914172" y="4595185"/>
            <a:ext cx="2265942" cy="197206"/>
          </a:xfrm>
          <a:prstGeom prst="right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pl-PL" b="1">
              <a:ln w="22225">
                <a:solidFill>
                  <a:schemeClr val="accent2"/>
                </a:solidFill>
                <a:prstDash val="solid"/>
              </a:ln>
              <a:solidFill>
                <a:schemeClr val="accent2">
                  <a:lumMod val="40000"/>
                  <a:lumOff val="60000"/>
                </a:schemeClr>
              </a:solidFill>
            </a:endParaRPr>
          </a:p>
        </p:txBody>
      </p:sp>
      <p:sp>
        <p:nvSpPr>
          <p:cNvPr id="2" name="pole tekstowe 1">
            <a:extLst>
              <a:ext uri="{FF2B5EF4-FFF2-40B4-BE49-F238E27FC236}">
                <a16:creationId xmlns:a16="http://schemas.microsoft.com/office/drawing/2014/main" xmlns="" id="{6AE0D51C-5C31-D055-9491-FCB20337F992}"/>
              </a:ext>
            </a:extLst>
          </p:cNvPr>
          <p:cNvSpPr txBox="1"/>
          <p:nvPr/>
        </p:nvSpPr>
        <p:spPr>
          <a:xfrm>
            <a:off x="614256" y="3482114"/>
            <a:ext cx="1631080" cy="646331"/>
          </a:xfrm>
          <a:prstGeom prst="rect">
            <a:avLst/>
          </a:prstGeom>
          <a:noFill/>
        </p:spPr>
        <p:txBody>
          <a:bodyPr wrap="square" rtlCol="0">
            <a:spAutoFit/>
          </a:bodyPr>
          <a:lstStyle/>
          <a:p>
            <a:pPr algn="ctr"/>
            <a:r>
              <a:rPr lang="pl-PL" b="0" dirty="0">
                <a:latin typeface="Calibri" panose="020F0502020204030204" pitchFamily="34" charset="0"/>
                <a:ea typeface="Calibri" panose="020F0502020204030204" pitchFamily="34" charset="0"/>
                <a:cs typeface="Calibri" panose="020F0502020204030204" pitchFamily="34" charset="0"/>
              </a:rPr>
              <a:t>do </a:t>
            </a:r>
            <a:r>
              <a:rPr lang="pl-PL" dirty="0">
                <a:latin typeface="Calibri" panose="020F0502020204030204" pitchFamily="34" charset="0"/>
                <a:ea typeface="Calibri" panose="020F0502020204030204" pitchFamily="34" charset="0"/>
                <a:cs typeface="Calibri" panose="020F0502020204030204" pitchFamily="34" charset="0"/>
              </a:rPr>
              <a:t>21.03 </a:t>
            </a:r>
            <a:br>
              <a:rPr lang="pl-PL" dirty="0">
                <a:latin typeface="Calibri" panose="020F0502020204030204" pitchFamily="34" charset="0"/>
                <a:ea typeface="Calibri" panose="020F0502020204030204" pitchFamily="34" charset="0"/>
                <a:cs typeface="Calibri" panose="020F0502020204030204" pitchFamily="34" charset="0"/>
              </a:rPr>
            </a:br>
            <a:r>
              <a:rPr lang="pl-PL" b="0" dirty="0">
                <a:latin typeface="Calibri" panose="020F0502020204030204" pitchFamily="34" charset="0"/>
                <a:ea typeface="Calibri" panose="020F0502020204030204" pitchFamily="34" charset="0"/>
                <a:cs typeface="Calibri" panose="020F0502020204030204" pitchFamily="34" charset="0"/>
              </a:rPr>
              <a:t>(art. 8a ust. 12)</a:t>
            </a:r>
          </a:p>
        </p:txBody>
      </p:sp>
      <p:pic>
        <p:nvPicPr>
          <p:cNvPr id="3" name="Picture 2" descr="PIECZĄTKA FAKSYMILE - Pieczątka z podpisem">
            <a:extLst>
              <a:ext uri="{FF2B5EF4-FFF2-40B4-BE49-F238E27FC236}">
                <a16:creationId xmlns:a16="http://schemas.microsoft.com/office/drawing/2014/main" xmlns="" id="{937BAF82-7548-74C3-3689-AF62F47BF18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9400" y="1227684"/>
            <a:ext cx="2291886" cy="1598173"/>
          </a:xfrm>
          <a:prstGeom prst="rect">
            <a:avLst/>
          </a:prstGeom>
          <a:noFill/>
          <a:extLst>
            <a:ext uri="{909E8E84-426E-40DD-AFC4-6F175D3DCCD1}">
              <a14:hiddenFill xmlns:a14="http://schemas.microsoft.com/office/drawing/2010/main">
                <a:solidFill>
                  <a:srgbClr val="FFFFFF"/>
                </a:solidFill>
              </a14:hiddenFill>
            </a:ext>
          </a:extLst>
        </p:spPr>
      </p:pic>
      <p:sp>
        <p:nvSpPr>
          <p:cNvPr id="23" name="pole tekstowe 22">
            <a:extLst>
              <a:ext uri="{FF2B5EF4-FFF2-40B4-BE49-F238E27FC236}">
                <a16:creationId xmlns:a16="http://schemas.microsoft.com/office/drawing/2014/main" xmlns="" id="{2CABCB1A-2C53-9AAF-3816-F4BE98B20E54}"/>
              </a:ext>
            </a:extLst>
          </p:cNvPr>
          <p:cNvSpPr txBox="1"/>
          <p:nvPr/>
        </p:nvSpPr>
        <p:spPr>
          <a:xfrm>
            <a:off x="-27728" y="4232123"/>
            <a:ext cx="2111629" cy="923330"/>
          </a:xfrm>
          <a:prstGeom prst="rect">
            <a:avLst/>
          </a:prstGeom>
          <a:noFill/>
        </p:spPr>
        <p:txBody>
          <a:bodyPr wrap="square" rtlCol="0">
            <a:spAutoFit/>
          </a:bodyPr>
          <a:lstStyle/>
          <a:p>
            <a:pPr algn="ctr"/>
            <a:r>
              <a:rPr lang="pl-PL" dirty="0">
                <a:latin typeface="Calibri" panose="020F0502020204030204" pitchFamily="34" charset="0"/>
                <a:ea typeface="Calibri" panose="020F0502020204030204" pitchFamily="34" charset="0"/>
                <a:cs typeface="Calibri" panose="020F0502020204030204" pitchFamily="34" charset="0"/>
              </a:rPr>
              <a:t>do 7 dni </a:t>
            </a:r>
            <a:r>
              <a:rPr lang="pl-PL" b="0" dirty="0">
                <a:latin typeface="Calibri" panose="020F0502020204030204" pitchFamily="34" charset="0"/>
                <a:ea typeface="Calibri" panose="020F0502020204030204" pitchFamily="34" charset="0"/>
                <a:cs typeface="Calibri" panose="020F0502020204030204" pitchFamily="34" charset="0"/>
              </a:rPr>
              <a:t>od dnia przedłożenia</a:t>
            </a:r>
          </a:p>
          <a:p>
            <a:pPr algn="ctr"/>
            <a:r>
              <a:rPr lang="pl-PL" b="0" dirty="0">
                <a:latin typeface="Calibri" panose="020F0502020204030204" pitchFamily="34" charset="0"/>
                <a:ea typeface="Calibri" panose="020F0502020204030204" pitchFamily="34" charset="0"/>
                <a:cs typeface="Calibri" panose="020F0502020204030204" pitchFamily="34" charset="0"/>
              </a:rPr>
              <a:t>(art. 8a ust. 13)</a:t>
            </a:r>
          </a:p>
        </p:txBody>
      </p:sp>
      <p:sp>
        <p:nvSpPr>
          <p:cNvPr id="24" name="pole tekstowe 23">
            <a:extLst>
              <a:ext uri="{FF2B5EF4-FFF2-40B4-BE49-F238E27FC236}">
                <a16:creationId xmlns:a16="http://schemas.microsoft.com/office/drawing/2014/main" xmlns="" id="{D75CF0A5-F04E-0973-6628-1A438A91CDD8}"/>
              </a:ext>
            </a:extLst>
          </p:cNvPr>
          <p:cNvSpPr txBox="1"/>
          <p:nvPr/>
        </p:nvSpPr>
        <p:spPr>
          <a:xfrm>
            <a:off x="343285" y="5754972"/>
            <a:ext cx="8284231" cy="307777"/>
          </a:xfrm>
          <a:prstGeom prst="rect">
            <a:avLst/>
          </a:prstGeom>
          <a:noFill/>
        </p:spPr>
        <p:txBody>
          <a:bodyPr wrap="square" rtlCol="0">
            <a:spAutoFit/>
          </a:bodyPr>
          <a:lstStyle/>
          <a:p>
            <a:pPr algn="ctr"/>
            <a:r>
              <a:rPr lang="pl-PL" sz="1400" i="1" dirty="0">
                <a:latin typeface="Calibri" panose="020F0502020204030204" pitchFamily="34" charset="0"/>
                <a:ea typeface="Calibri" panose="020F0502020204030204" pitchFamily="34" charset="0"/>
                <a:cs typeface="Calibri" panose="020F0502020204030204" pitchFamily="34" charset="0"/>
              </a:rPr>
              <a:t>Plan podpisuje dwóch członków zarządu koła, lub osoba umocowana uchwałą  zarządu koła.</a:t>
            </a:r>
          </a:p>
        </p:txBody>
      </p:sp>
      <p:sp>
        <p:nvSpPr>
          <p:cNvPr id="25" name="pole tekstowe 24">
            <a:extLst>
              <a:ext uri="{FF2B5EF4-FFF2-40B4-BE49-F238E27FC236}">
                <a16:creationId xmlns:a16="http://schemas.microsoft.com/office/drawing/2014/main" xmlns="" id="{D922F701-8127-0291-571B-2F12042F1B14}"/>
              </a:ext>
            </a:extLst>
          </p:cNvPr>
          <p:cNvSpPr txBox="1"/>
          <p:nvPr/>
        </p:nvSpPr>
        <p:spPr>
          <a:xfrm>
            <a:off x="6404206" y="3503912"/>
            <a:ext cx="2742274" cy="923330"/>
          </a:xfrm>
          <a:prstGeom prst="rect">
            <a:avLst/>
          </a:prstGeom>
          <a:noFill/>
        </p:spPr>
        <p:txBody>
          <a:bodyPr wrap="square" rtlCol="0">
            <a:spAutoFit/>
          </a:bodyPr>
          <a:lstStyle/>
          <a:p>
            <a:pPr algn="ctr"/>
            <a:r>
              <a:rPr lang="pl-PL" b="0" dirty="0">
                <a:latin typeface="Calibri" panose="020F0502020204030204" pitchFamily="34" charset="0"/>
                <a:ea typeface="Calibri" panose="020F0502020204030204" pitchFamily="34" charset="0"/>
                <a:cs typeface="Calibri" panose="020F0502020204030204" pitchFamily="34" charset="0"/>
              </a:rPr>
              <a:t>podpis 2 członków koła lub osoby upoważnionej do reprezentacji dzierżawcy  </a:t>
            </a:r>
          </a:p>
        </p:txBody>
      </p:sp>
      <p:sp>
        <p:nvSpPr>
          <p:cNvPr id="26" name="pole tekstowe 25">
            <a:extLst>
              <a:ext uri="{FF2B5EF4-FFF2-40B4-BE49-F238E27FC236}">
                <a16:creationId xmlns:a16="http://schemas.microsoft.com/office/drawing/2014/main" xmlns="" id="{922ACF6E-184A-E862-A2D4-28260C1010D4}"/>
              </a:ext>
            </a:extLst>
          </p:cNvPr>
          <p:cNvSpPr txBox="1"/>
          <p:nvPr/>
        </p:nvSpPr>
        <p:spPr>
          <a:xfrm>
            <a:off x="7400109" y="4782132"/>
            <a:ext cx="1596712" cy="369332"/>
          </a:xfrm>
          <a:prstGeom prst="rect">
            <a:avLst/>
          </a:prstGeom>
          <a:noFill/>
        </p:spPr>
        <p:txBody>
          <a:bodyPr wrap="square" rtlCol="0">
            <a:spAutoFit/>
          </a:bodyPr>
          <a:lstStyle/>
          <a:p>
            <a:r>
              <a:rPr lang="pl-PL" b="0" dirty="0">
                <a:latin typeface="Calibri" panose="020F0502020204030204" pitchFamily="34" charset="0"/>
                <a:ea typeface="Calibri" panose="020F0502020204030204" pitchFamily="34" charset="0"/>
                <a:cs typeface="Calibri" panose="020F0502020204030204" pitchFamily="34" charset="0"/>
              </a:rPr>
              <a:t>Nadleśniczy</a:t>
            </a:r>
            <a:endParaRPr lang="pl-PL" b="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964153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87D2369C-0C20-EB20-524C-54C022575E05}"/>
            </a:ext>
          </a:extLst>
        </p:cNvPr>
        <p:cNvGrpSpPr/>
        <p:nvPr/>
      </p:nvGrpSpPr>
      <p:grpSpPr>
        <a:xfrm>
          <a:off x="0" y="0"/>
          <a:ext cx="0" cy="0"/>
          <a:chOff x="0" y="0"/>
          <a:chExt cx="0" cy="0"/>
        </a:xfrm>
      </p:grpSpPr>
      <p:sp>
        <p:nvSpPr>
          <p:cNvPr id="4" name="Symbol zastępczy stopki 3">
            <a:extLst>
              <a:ext uri="{FF2B5EF4-FFF2-40B4-BE49-F238E27FC236}">
                <a16:creationId xmlns:a16="http://schemas.microsoft.com/office/drawing/2014/main" xmlns="" id="{0B8BE55B-6415-2CCE-1F47-52C653EB8704}"/>
              </a:ext>
            </a:extLst>
          </p:cNvPr>
          <p:cNvSpPr txBox="1"/>
          <p:nvPr/>
        </p:nvSpPr>
        <p:spPr>
          <a:xfrm>
            <a:off x="0" y="6492871"/>
            <a:ext cx="9144000" cy="365129"/>
          </a:xfrm>
          <a:prstGeom prst="rect">
            <a:avLst/>
          </a:prstGeom>
          <a:blipFill>
            <a:blip r:embed="rId3">
              <a:alphaModFix/>
            </a:blip>
            <a:stretch>
              <a:fillRect/>
            </a:stretch>
          </a:blipFill>
          <a:ln>
            <a:noFill/>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l-PL" sz="1200" b="1" i="0" u="none" strike="noStrike" kern="1200" cap="none" spc="0" baseline="0">
                <a:solidFill>
                  <a:srgbClr val="FFFFFF"/>
                </a:solidFill>
                <a:uFillTx/>
                <a:latin typeface="Calibri"/>
              </a:rPr>
              <a:t>          </a:t>
            </a:r>
            <a:r>
              <a:rPr lang="pl-PL" sz="1100" b="0" i="0" u="none" strike="noStrike" kern="1200" cap="none" spc="0" baseline="0">
                <a:solidFill>
                  <a:srgbClr val="EBF1DE"/>
                </a:solidFill>
                <a:uFillTx/>
                <a:latin typeface="Calibri"/>
              </a:rPr>
              <a:t>zo.czestochowa@pzlow.pl</a:t>
            </a:r>
            <a:endParaRPr lang="pl-PL" sz="1200" b="0" i="0" u="none" strike="noStrike" kern="1200" cap="none" spc="0" baseline="0">
              <a:solidFill>
                <a:srgbClr val="EBF1DE"/>
              </a:solidFill>
              <a:uFillTx/>
              <a:latin typeface="Calibri"/>
            </a:endParaRPr>
          </a:p>
        </p:txBody>
      </p:sp>
      <p:sp>
        <p:nvSpPr>
          <p:cNvPr id="5" name="Symbol zastępczy numeru slajdu 4">
            <a:extLst>
              <a:ext uri="{FF2B5EF4-FFF2-40B4-BE49-F238E27FC236}">
                <a16:creationId xmlns:a16="http://schemas.microsoft.com/office/drawing/2014/main" xmlns="" id="{D64E2FEA-57DD-09A1-31EF-6F724CDE7DB6}"/>
              </a:ext>
            </a:extLst>
          </p:cNvPr>
          <p:cNvSpPr txBox="1"/>
          <p:nvPr/>
        </p:nvSpPr>
        <p:spPr>
          <a:xfrm>
            <a:off x="6948261" y="6492870"/>
            <a:ext cx="2195739" cy="365129"/>
          </a:xfrm>
          <a:prstGeom prst="rect">
            <a:avLst/>
          </a:prstGeom>
          <a:solidFill>
            <a:srgbClr val="416A2C"/>
          </a:solidFill>
          <a:ln>
            <a:noFill/>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l-PL" sz="1200" b="0" i="0" u="none" strike="noStrike" kern="1200" cap="none" spc="0" baseline="0">
                <a:solidFill>
                  <a:srgbClr val="FFFFFF"/>
                </a:solidFill>
                <a:uFillTx/>
                <a:latin typeface="Calibri"/>
              </a:rPr>
              <a:t>                                   </a:t>
            </a:r>
            <a:fld id="{0E1CFC29-028A-4315-8C80-35EB0030F28E}" type="slidenum">
              <a:rPr lang="pl-PL" sz="1100" b="0" i="0" u="none" strike="noStrike" kern="1200" cap="none" spc="0" baseline="0">
                <a:solidFill>
                  <a:srgbClr val="EBF1DE"/>
                </a:solidFill>
                <a:uFillTx/>
                <a:latin typeface="Calibri"/>
              </a:rPr>
              <a:t>16</a:t>
            </a:fld>
            <a:endParaRPr lang="pl-PL" sz="1100" b="0" i="0" u="none" strike="noStrike" kern="1200" cap="none" spc="0" baseline="0">
              <a:solidFill>
                <a:srgbClr val="EBF1DE"/>
              </a:solidFill>
              <a:uFillTx/>
              <a:latin typeface="Calibri"/>
            </a:endParaRPr>
          </a:p>
        </p:txBody>
      </p:sp>
      <p:sp>
        <p:nvSpPr>
          <p:cNvPr id="7" name="pole tekstowe 6">
            <a:extLst>
              <a:ext uri="{FF2B5EF4-FFF2-40B4-BE49-F238E27FC236}">
                <a16:creationId xmlns:a16="http://schemas.microsoft.com/office/drawing/2014/main" xmlns="" id="{3ED33A06-6525-AE8A-8779-5F0C791BBD5B}"/>
              </a:ext>
            </a:extLst>
          </p:cNvPr>
          <p:cNvSpPr txBox="1"/>
          <p:nvPr/>
        </p:nvSpPr>
        <p:spPr>
          <a:xfrm>
            <a:off x="111193" y="836908"/>
            <a:ext cx="8842307" cy="984885"/>
          </a:xfrm>
          <a:prstGeom prst="rect">
            <a:avLst/>
          </a:prstGeom>
          <a:noFill/>
        </p:spPr>
        <p:txBody>
          <a:bodyPr wrap="square" rtlCol="0">
            <a:spAutoFit/>
          </a:bodyPr>
          <a:lstStyle/>
          <a:p>
            <a:pPr algn="ctr"/>
            <a:r>
              <a:rPr lang="pl-PL" sz="2000"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IV. RPŁ cd.- dział II. </a:t>
            </a:r>
            <a:r>
              <a:rPr lang="pl-PL" sz="2000" b="0"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Dane dotyczące zagospodarowania obwodu łowieckiego oraz szkód łowieckich</a:t>
            </a:r>
          </a:p>
          <a:p>
            <a:endParaRPr lang="pl-PL"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endParaRPr>
          </a:p>
        </p:txBody>
      </p:sp>
      <p:pic>
        <p:nvPicPr>
          <p:cNvPr id="8" name="Obraz 7">
            <a:extLst>
              <a:ext uri="{FF2B5EF4-FFF2-40B4-BE49-F238E27FC236}">
                <a16:creationId xmlns:a16="http://schemas.microsoft.com/office/drawing/2014/main" xmlns="" id="{F244E0F6-8864-1AF9-2DD0-4E64F1606086}"/>
              </a:ext>
            </a:extLst>
          </p:cNvPr>
          <p:cNvPicPr>
            <a:picLocks noChangeAspect="1"/>
          </p:cNvPicPr>
          <p:nvPr/>
        </p:nvPicPr>
        <p:blipFill>
          <a:blip r:embed="rId4"/>
          <a:stretch>
            <a:fillRect/>
          </a:stretch>
        </p:blipFill>
        <p:spPr>
          <a:xfrm>
            <a:off x="4722223" y="1551372"/>
            <a:ext cx="4310584" cy="4858034"/>
          </a:xfrm>
          <a:prstGeom prst="rect">
            <a:avLst/>
          </a:prstGeom>
        </p:spPr>
      </p:pic>
      <p:pic>
        <p:nvPicPr>
          <p:cNvPr id="9" name="Obraz 8">
            <a:extLst>
              <a:ext uri="{FF2B5EF4-FFF2-40B4-BE49-F238E27FC236}">
                <a16:creationId xmlns:a16="http://schemas.microsoft.com/office/drawing/2014/main" xmlns="" id="{5B7C2576-7632-7CE1-7D2B-B04848B704F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0134" y="2467972"/>
            <a:ext cx="4362212" cy="245374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247088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D91CA0F5-231E-8ECD-994B-E72BA2CD5D99}"/>
            </a:ext>
          </a:extLst>
        </p:cNvPr>
        <p:cNvGrpSpPr/>
        <p:nvPr/>
      </p:nvGrpSpPr>
      <p:grpSpPr>
        <a:xfrm>
          <a:off x="0" y="0"/>
          <a:ext cx="0" cy="0"/>
          <a:chOff x="0" y="0"/>
          <a:chExt cx="0" cy="0"/>
        </a:xfrm>
      </p:grpSpPr>
      <p:sp>
        <p:nvSpPr>
          <p:cNvPr id="4" name="Symbol zastępczy stopki 3">
            <a:extLst>
              <a:ext uri="{FF2B5EF4-FFF2-40B4-BE49-F238E27FC236}">
                <a16:creationId xmlns:a16="http://schemas.microsoft.com/office/drawing/2014/main" xmlns="" id="{AB2A33AB-5C19-69C2-ADFA-F3D4EED1734A}"/>
              </a:ext>
            </a:extLst>
          </p:cNvPr>
          <p:cNvSpPr txBox="1"/>
          <p:nvPr/>
        </p:nvSpPr>
        <p:spPr>
          <a:xfrm>
            <a:off x="0" y="6492871"/>
            <a:ext cx="9144000" cy="365129"/>
          </a:xfrm>
          <a:prstGeom prst="rect">
            <a:avLst/>
          </a:prstGeom>
          <a:blipFill>
            <a:blip r:embed="rId3">
              <a:alphaModFix/>
            </a:blip>
            <a:stretch>
              <a:fillRect/>
            </a:stretch>
          </a:blipFill>
          <a:ln>
            <a:noFill/>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l-PL" sz="1200" b="1" i="0" u="none" strike="noStrike" kern="1200" cap="none" spc="0" baseline="0">
                <a:solidFill>
                  <a:srgbClr val="FFFFFF"/>
                </a:solidFill>
                <a:uFillTx/>
                <a:latin typeface="Calibri"/>
              </a:rPr>
              <a:t>          </a:t>
            </a:r>
            <a:r>
              <a:rPr lang="pl-PL" sz="1100" b="0" i="0" u="none" strike="noStrike" kern="1200" cap="none" spc="0" baseline="0">
                <a:solidFill>
                  <a:srgbClr val="EBF1DE"/>
                </a:solidFill>
                <a:uFillTx/>
                <a:latin typeface="Calibri"/>
              </a:rPr>
              <a:t>zo.czestochowa@pzlow.pl</a:t>
            </a:r>
            <a:endParaRPr lang="pl-PL" sz="1200" b="0" i="0" u="none" strike="noStrike" kern="1200" cap="none" spc="0" baseline="0">
              <a:solidFill>
                <a:srgbClr val="EBF1DE"/>
              </a:solidFill>
              <a:uFillTx/>
              <a:latin typeface="Calibri"/>
            </a:endParaRPr>
          </a:p>
        </p:txBody>
      </p:sp>
      <p:sp>
        <p:nvSpPr>
          <p:cNvPr id="5" name="Symbol zastępczy numeru slajdu 4">
            <a:extLst>
              <a:ext uri="{FF2B5EF4-FFF2-40B4-BE49-F238E27FC236}">
                <a16:creationId xmlns:a16="http://schemas.microsoft.com/office/drawing/2014/main" xmlns="" id="{E4574588-D92F-0D42-DE4F-5516739FDC8F}"/>
              </a:ext>
            </a:extLst>
          </p:cNvPr>
          <p:cNvSpPr txBox="1"/>
          <p:nvPr/>
        </p:nvSpPr>
        <p:spPr>
          <a:xfrm>
            <a:off x="6948261" y="6492870"/>
            <a:ext cx="2195739" cy="365129"/>
          </a:xfrm>
          <a:prstGeom prst="rect">
            <a:avLst/>
          </a:prstGeom>
          <a:solidFill>
            <a:srgbClr val="416A2C"/>
          </a:solidFill>
          <a:ln>
            <a:noFill/>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l-PL" sz="1200" b="0" i="0" u="none" strike="noStrike" kern="1200" cap="none" spc="0" baseline="0">
                <a:solidFill>
                  <a:srgbClr val="FFFFFF"/>
                </a:solidFill>
                <a:uFillTx/>
                <a:latin typeface="Calibri"/>
              </a:rPr>
              <a:t>                                   </a:t>
            </a:r>
            <a:fld id="{0E1CFC29-028A-4315-8C80-35EB0030F28E}" type="slidenum">
              <a:rPr lang="pl-PL" sz="1100" b="0" i="0" u="none" strike="noStrike" kern="1200" cap="none" spc="0" baseline="0">
                <a:solidFill>
                  <a:srgbClr val="EBF1DE"/>
                </a:solidFill>
                <a:uFillTx/>
                <a:latin typeface="Calibri"/>
              </a:rPr>
              <a:t>17</a:t>
            </a:fld>
            <a:endParaRPr lang="pl-PL" sz="1100" b="0" i="0" u="none" strike="noStrike" kern="1200" cap="none" spc="0" baseline="0">
              <a:solidFill>
                <a:srgbClr val="EBF1DE"/>
              </a:solidFill>
              <a:uFillTx/>
              <a:latin typeface="Calibri"/>
            </a:endParaRPr>
          </a:p>
        </p:txBody>
      </p:sp>
      <p:pic>
        <p:nvPicPr>
          <p:cNvPr id="2" name="Obraz 1">
            <a:extLst>
              <a:ext uri="{FF2B5EF4-FFF2-40B4-BE49-F238E27FC236}">
                <a16:creationId xmlns:a16="http://schemas.microsoft.com/office/drawing/2014/main" xmlns="" id="{AE35774A-4675-9FF4-0C24-846E741AC87D}"/>
              </a:ext>
            </a:extLst>
          </p:cNvPr>
          <p:cNvPicPr>
            <a:picLocks noChangeAspect="1"/>
          </p:cNvPicPr>
          <p:nvPr/>
        </p:nvPicPr>
        <p:blipFill>
          <a:blip r:embed="rId4"/>
          <a:srcRect l="132" b="76930"/>
          <a:stretch/>
        </p:blipFill>
        <p:spPr>
          <a:xfrm>
            <a:off x="173810" y="696930"/>
            <a:ext cx="8652363" cy="2394191"/>
          </a:xfrm>
          <a:prstGeom prst="rect">
            <a:avLst/>
          </a:prstGeom>
        </p:spPr>
      </p:pic>
      <p:sp>
        <p:nvSpPr>
          <p:cNvPr id="3" name="pole tekstowe 2">
            <a:extLst>
              <a:ext uri="{FF2B5EF4-FFF2-40B4-BE49-F238E27FC236}">
                <a16:creationId xmlns:a16="http://schemas.microsoft.com/office/drawing/2014/main" xmlns="" id="{EA63EB8C-9DBC-C021-95FA-5046A2478A56}"/>
              </a:ext>
            </a:extLst>
          </p:cNvPr>
          <p:cNvSpPr txBox="1"/>
          <p:nvPr/>
        </p:nvSpPr>
        <p:spPr>
          <a:xfrm>
            <a:off x="317826" y="3083304"/>
            <a:ext cx="8508347" cy="3077766"/>
          </a:xfrm>
          <a:prstGeom prst="rect">
            <a:avLst/>
          </a:prstGeom>
          <a:noFill/>
        </p:spPr>
        <p:txBody>
          <a:bodyPr wrap="square" rtlCol="0">
            <a:spAutoFit/>
          </a:bodyPr>
          <a:lstStyle/>
          <a:p>
            <a:pPr marL="285750" indent="-285750">
              <a:spcBef>
                <a:spcPts val="600"/>
              </a:spcBef>
              <a:spcAft>
                <a:spcPts val="600"/>
              </a:spcAft>
              <a:buFont typeface="Wingdings" panose="05000000000000000000" pitchFamily="2" charset="2"/>
              <a:buChar char="Ø"/>
            </a:pPr>
            <a:r>
              <a:rPr lang="pl-PL" sz="1400" b="0" dirty="0">
                <a:latin typeface="Calibri" panose="020F0502020204030204" pitchFamily="34" charset="0"/>
                <a:ea typeface="Calibri" panose="020F0502020204030204" pitchFamily="34" charset="0"/>
                <a:cs typeface="Calibri" panose="020F0502020204030204" pitchFamily="34" charset="0"/>
              </a:rPr>
              <a:t>kolumna </a:t>
            </a:r>
            <a:r>
              <a:rPr lang="pl-PL" sz="1400" dirty="0">
                <a:solidFill>
                  <a:srgbClr val="FF0000"/>
                </a:solidFill>
                <a:highlight>
                  <a:srgbClr val="FFFF00"/>
                </a:highlight>
                <a:latin typeface="Calibri" panose="020F0502020204030204" pitchFamily="34" charset="0"/>
                <a:ea typeface="Calibri" panose="020F0502020204030204" pitchFamily="34" charset="0"/>
                <a:cs typeface="Calibri" panose="020F0502020204030204" pitchFamily="34" charset="0"/>
              </a:rPr>
              <a:t>3 </a:t>
            </a:r>
            <a:r>
              <a:rPr lang="pl-PL" sz="1400" b="0" dirty="0">
                <a:latin typeface="Calibri" panose="020F0502020204030204" pitchFamily="34" charset="0"/>
                <a:ea typeface="Calibri" panose="020F0502020204030204" pitchFamily="34" charset="0"/>
                <a:cs typeface="Calibri" panose="020F0502020204030204" pitchFamily="34" charset="0"/>
              </a:rPr>
              <a:t>– wielkości przepisane z kolumny 6 (poprzedniego) kończącego się planu</a:t>
            </a:r>
          </a:p>
          <a:p>
            <a:pPr marL="285750" indent="-285750">
              <a:spcBef>
                <a:spcPts val="600"/>
              </a:spcBef>
              <a:spcAft>
                <a:spcPts val="600"/>
              </a:spcAft>
              <a:buFont typeface="Wingdings" panose="05000000000000000000" pitchFamily="2" charset="2"/>
              <a:buChar char="Ø"/>
            </a:pPr>
            <a:r>
              <a:rPr lang="pl-PL" sz="1400" b="0" dirty="0">
                <a:latin typeface="Calibri" panose="020F0502020204030204" pitchFamily="34" charset="0"/>
                <a:ea typeface="Calibri" panose="020F0502020204030204" pitchFamily="34" charset="0"/>
                <a:cs typeface="Calibri" panose="020F0502020204030204" pitchFamily="34" charset="0"/>
              </a:rPr>
              <a:t>kolumna </a:t>
            </a:r>
            <a:r>
              <a:rPr lang="pl-PL" sz="1400" b="0" dirty="0">
                <a:solidFill>
                  <a:srgbClr val="FF0000"/>
                </a:solidFill>
                <a:highlight>
                  <a:srgbClr val="FFFF00"/>
                </a:highlight>
                <a:latin typeface="Calibri" panose="020F0502020204030204" pitchFamily="34" charset="0"/>
                <a:ea typeface="Calibri" panose="020F0502020204030204" pitchFamily="34" charset="0"/>
                <a:cs typeface="Calibri" panose="020F0502020204030204" pitchFamily="34" charset="0"/>
              </a:rPr>
              <a:t>4</a:t>
            </a:r>
            <a:r>
              <a:rPr lang="pl-PL" sz="1400" b="0" dirty="0">
                <a:latin typeface="Calibri" panose="020F0502020204030204" pitchFamily="34" charset="0"/>
                <a:ea typeface="Calibri" panose="020F0502020204030204" pitchFamily="34" charset="0"/>
                <a:cs typeface="Calibri" panose="020F0502020204030204" pitchFamily="34" charset="0"/>
              </a:rPr>
              <a:t> – stan </a:t>
            </a:r>
            <a:r>
              <a:rPr lang="pl-PL" sz="1400" dirty="0">
                <a:latin typeface="Calibri" panose="020F0502020204030204" pitchFamily="34" charset="0"/>
                <a:ea typeface="Calibri" panose="020F0502020204030204" pitchFamily="34" charset="0"/>
                <a:cs typeface="Calibri" panose="020F0502020204030204" pitchFamily="34" charset="0"/>
              </a:rPr>
              <a:t>osiągnięty na skutek </a:t>
            </a:r>
            <a:r>
              <a:rPr lang="pl-PL" sz="1400" b="0" dirty="0">
                <a:latin typeface="Calibri" panose="020F0502020204030204" pitchFamily="34" charset="0"/>
                <a:ea typeface="Calibri" panose="020F0502020204030204" pitchFamily="34" charset="0"/>
                <a:cs typeface="Calibri" panose="020F0502020204030204" pitchFamily="34" charset="0"/>
              </a:rPr>
              <a:t>wykonania zadań w kończącym się planie,</a:t>
            </a:r>
          </a:p>
          <a:p>
            <a:pPr marL="285750" indent="-285750">
              <a:spcBef>
                <a:spcPts val="600"/>
              </a:spcBef>
              <a:spcAft>
                <a:spcPts val="600"/>
              </a:spcAft>
              <a:buFont typeface="Wingdings" panose="05000000000000000000" pitchFamily="2" charset="2"/>
              <a:buChar char="Ø"/>
            </a:pPr>
            <a:r>
              <a:rPr lang="pl-PL" sz="1400" b="0" dirty="0">
                <a:latin typeface="Calibri" panose="020F0502020204030204" pitchFamily="34" charset="0"/>
                <a:ea typeface="Calibri" panose="020F0502020204030204" pitchFamily="34" charset="0"/>
                <a:cs typeface="Calibri" panose="020F0502020204030204" pitchFamily="34" charset="0"/>
              </a:rPr>
              <a:t>kolumna </a:t>
            </a:r>
            <a:r>
              <a:rPr lang="pl-PL" sz="1400" b="0" dirty="0">
                <a:solidFill>
                  <a:srgbClr val="FF0000"/>
                </a:solidFill>
                <a:highlight>
                  <a:srgbClr val="FFFF00"/>
                </a:highlight>
                <a:latin typeface="Calibri" panose="020F0502020204030204" pitchFamily="34" charset="0"/>
                <a:ea typeface="Calibri" panose="020F0502020204030204" pitchFamily="34" charset="0"/>
                <a:cs typeface="Calibri" panose="020F0502020204030204" pitchFamily="34" charset="0"/>
              </a:rPr>
              <a:t>5</a:t>
            </a:r>
            <a:r>
              <a:rPr lang="pl-PL" sz="1400" b="0" dirty="0">
                <a:latin typeface="Calibri" panose="020F0502020204030204" pitchFamily="34" charset="0"/>
                <a:ea typeface="Calibri" panose="020F0502020204030204" pitchFamily="34" charset="0"/>
                <a:cs typeface="Calibri" panose="020F0502020204030204" pitchFamily="34" charset="0"/>
              </a:rPr>
              <a:t> – dane z aktualnej inwentaryzacji stanu zagospodarowania obwodu.</a:t>
            </a:r>
          </a:p>
          <a:p>
            <a:pPr marL="285750" indent="-285750">
              <a:spcBef>
                <a:spcPts val="600"/>
              </a:spcBef>
              <a:spcAft>
                <a:spcPts val="600"/>
              </a:spcAft>
              <a:buFont typeface="Wingdings" panose="05000000000000000000" pitchFamily="2" charset="2"/>
              <a:buChar char="Ø"/>
            </a:pPr>
            <a:r>
              <a:rPr lang="pl-PL" sz="1400" b="0" dirty="0">
                <a:latin typeface="Calibri" panose="020F0502020204030204" pitchFamily="34" charset="0"/>
                <a:ea typeface="Calibri" panose="020F0502020204030204" pitchFamily="34" charset="0"/>
                <a:cs typeface="Calibri" panose="020F0502020204030204" pitchFamily="34" charset="0"/>
              </a:rPr>
              <a:t>kolumna </a:t>
            </a:r>
            <a:r>
              <a:rPr lang="pl-PL" sz="1400" dirty="0">
                <a:solidFill>
                  <a:srgbClr val="FF0000"/>
                </a:solidFill>
                <a:highlight>
                  <a:srgbClr val="FFFF00"/>
                </a:highlight>
                <a:latin typeface="Calibri" panose="020F0502020204030204" pitchFamily="34" charset="0"/>
                <a:ea typeface="Calibri" panose="020F0502020204030204" pitchFamily="34" charset="0"/>
                <a:cs typeface="Calibri" panose="020F0502020204030204" pitchFamily="34" charset="0"/>
              </a:rPr>
              <a:t>6</a:t>
            </a:r>
            <a:r>
              <a:rPr lang="pl-PL" sz="1400" b="0" dirty="0">
                <a:latin typeface="Calibri" panose="020F0502020204030204" pitchFamily="34" charset="0"/>
                <a:ea typeface="Calibri" panose="020F0502020204030204" pitchFamily="34" charset="0"/>
                <a:cs typeface="Calibri" panose="020F0502020204030204" pitchFamily="34" charset="0"/>
              </a:rPr>
              <a:t> – stan planowany do osiągnięcia w ramach nowego – właśnie opracowywanego planu.</a:t>
            </a:r>
          </a:p>
          <a:p>
            <a:pPr algn="just">
              <a:spcBef>
                <a:spcPts val="600"/>
              </a:spcBef>
              <a:spcAft>
                <a:spcPts val="600"/>
              </a:spcAft>
            </a:pPr>
            <a:r>
              <a:rPr lang="pl-PL" sz="1400" dirty="0">
                <a:latin typeface="Calibri" panose="020F0502020204030204" pitchFamily="34" charset="0"/>
                <a:ea typeface="Calibri" panose="020F0502020204030204" pitchFamily="34" charset="0"/>
                <a:cs typeface="Calibri" panose="020F0502020204030204" pitchFamily="34" charset="0"/>
              </a:rPr>
              <a:t>Przykład naliczeń: w roku poprzednim zainwentaryzowaliśmy </a:t>
            </a:r>
            <a:r>
              <a:rPr lang="pl-PL" sz="1400" b="1" dirty="0">
                <a:solidFill>
                  <a:srgbClr val="00B050"/>
                </a:solidFill>
                <a:latin typeface="Calibri" panose="020F0502020204030204" pitchFamily="34" charset="0"/>
                <a:ea typeface="Calibri" panose="020F0502020204030204" pitchFamily="34" charset="0"/>
                <a:cs typeface="Calibri" panose="020F0502020204030204" pitchFamily="34" charset="0"/>
              </a:rPr>
              <a:t>10</a:t>
            </a:r>
            <a:r>
              <a:rPr lang="pl-PL" sz="1400" dirty="0">
                <a:latin typeface="Calibri" panose="020F0502020204030204" pitchFamily="34" charset="0"/>
                <a:ea typeface="Calibri" panose="020F0502020204030204" pitchFamily="34" charset="0"/>
                <a:cs typeface="Calibri" panose="020F0502020204030204" pitchFamily="34" charset="0"/>
              </a:rPr>
              <a:t> paśników (kol. 5 ubiegłego planu), zaplanowaliśmy, że wykonamy jeszcze dwa (kol. 6 ubiegłego planu zapis 10 + 2 = </a:t>
            </a:r>
            <a:r>
              <a:rPr lang="pl-PL" sz="1400" b="1" dirty="0">
                <a:solidFill>
                  <a:srgbClr val="00B050"/>
                </a:solidFill>
                <a:latin typeface="Calibri" panose="020F0502020204030204" pitchFamily="34" charset="0"/>
                <a:ea typeface="Calibri" panose="020F0502020204030204" pitchFamily="34" charset="0"/>
                <a:cs typeface="Calibri" panose="020F0502020204030204" pitchFamily="34" charset="0"/>
              </a:rPr>
              <a:t>12</a:t>
            </a:r>
            <a:r>
              <a:rPr lang="pl-PL" sz="1400" dirty="0">
                <a:latin typeface="Calibri" panose="020F0502020204030204" pitchFamily="34" charset="0"/>
                <a:ea typeface="Calibri" panose="020F0502020204030204" pitchFamily="34" charset="0"/>
                <a:cs typeface="Calibri" panose="020F0502020204030204" pitchFamily="34" charset="0"/>
              </a:rPr>
              <a:t> paśników) wielkość ta winna być przepisana do kolumny 3 aktualnie sporządzanego planu </a:t>
            </a:r>
            <a:r>
              <a:rPr lang="pl-PL" sz="1400" b="1" dirty="0">
                <a:solidFill>
                  <a:srgbClr val="00B050"/>
                </a:solidFill>
                <a:latin typeface="Calibri" panose="020F0502020204030204" pitchFamily="34" charset="0"/>
                <a:ea typeface="Calibri" panose="020F0502020204030204" pitchFamily="34" charset="0"/>
                <a:cs typeface="Calibri" panose="020F0502020204030204" pitchFamily="34" charset="0"/>
              </a:rPr>
              <a:t>12</a:t>
            </a:r>
            <a:r>
              <a:rPr lang="pl-PL" sz="1400" dirty="0">
                <a:latin typeface="Calibri" panose="020F0502020204030204" pitchFamily="34" charset="0"/>
                <a:ea typeface="Calibri" panose="020F0502020204030204" pitchFamily="34" charset="0"/>
                <a:cs typeface="Calibri" panose="020F0502020204030204" pitchFamily="34" charset="0"/>
              </a:rPr>
              <a:t> paśników). W mijającym planie wykonaliśmy te paśniki, ale jednocześnie, ze względu na stan techniczny 3 rozebraliśmy, zatem zapis w kolumnie 4 sporządzanego planu wynosi 10 +2 – 3 = </a:t>
            </a:r>
            <a:r>
              <a:rPr lang="pl-PL" sz="1400" b="1" dirty="0">
                <a:solidFill>
                  <a:srgbClr val="00B050"/>
                </a:solidFill>
                <a:latin typeface="Calibri" panose="020F0502020204030204" pitchFamily="34" charset="0"/>
                <a:ea typeface="Calibri" panose="020F0502020204030204" pitchFamily="34" charset="0"/>
                <a:cs typeface="Calibri" panose="020F0502020204030204" pitchFamily="34" charset="0"/>
              </a:rPr>
              <a:t>9</a:t>
            </a:r>
            <a:r>
              <a:rPr lang="pl-PL" sz="1400" dirty="0">
                <a:latin typeface="Calibri" panose="020F0502020204030204" pitchFamily="34" charset="0"/>
                <a:ea typeface="Calibri" panose="020F0502020204030204" pitchFamily="34" charset="0"/>
                <a:cs typeface="Calibri" panose="020F0502020204030204" pitchFamily="34" charset="0"/>
              </a:rPr>
              <a:t>. Ta sama wielkość winna znaleźć się w kol. 5. (inwentaryzacja - </a:t>
            </a:r>
            <a:r>
              <a:rPr lang="pl-PL" sz="1400" b="1" dirty="0">
                <a:solidFill>
                  <a:srgbClr val="00B050"/>
                </a:solidFill>
                <a:latin typeface="Calibri" panose="020F0502020204030204" pitchFamily="34" charset="0"/>
                <a:ea typeface="Calibri" panose="020F0502020204030204" pitchFamily="34" charset="0"/>
                <a:cs typeface="Calibri" panose="020F0502020204030204" pitchFamily="34" charset="0"/>
              </a:rPr>
              <a:t>9</a:t>
            </a:r>
            <a:r>
              <a:rPr lang="pl-PL" sz="1400" dirty="0">
                <a:latin typeface="Calibri" panose="020F0502020204030204" pitchFamily="34" charset="0"/>
                <a:ea typeface="Calibri" panose="020F0502020204030204" pitchFamily="34" charset="0"/>
                <a:cs typeface="Calibri" panose="020F0502020204030204" pitchFamily="34" charset="0"/>
              </a:rPr>
              <a:t> paśników). Ze względu na to, że wg naszego rozeznania na tym obwodzie jednak jeszcze trzech paśników brakuje i zamierzamy je wykonać w nadchodzącym roku, wobec tego zapis kol. 6 wynosi 9 + 3 =  </a:t>
            </a:r>
            <a:r>
              <a:rPr lang="pl-PL" sz="1400" b="1" dirty="0">
                <a:solidFill>
                  <a:srgbClr val="00B050"/>
                </a:solidFill>
                <a:latin typeface="Calibri" panose="020F0502020204030204" pitchFamily="34" charset="0"/>
                <a:ea typeface="Calibri" panose="020F0502020204030204" pitchFamily="34" charset="0"/>
                <a:cs typeface="Calibri" panose="020F0502020204030204" pitchFamily="34" charset="0"/>
              </a:rPr>
              <a:t>12.</a:t>
            </a:r>
            <a:r>
              <a:rPr lang="pl-PL" sz="1400" dirty="0">
                <a:latin typeface="Calibri" panose="020F0502020204030204" pitchFamily="34" charset="0"/>
                <a:ea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31166277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D241889C-5C64-6F8A-2E85-561CFA6476B3}"/>
            </a:ext>
          </a:extLst>
        </p:cNvPr>
        <p:cNvGrpSpPr/>
        <p:nvPr/>
      </p:nvGrpSpPr>
      <p:grpSpPr>
        <a:xfrm>
          <a:off x="0" y="0"/>
          <a:ext cx="0" cy="0"/>
          <a:chOff x="0" y="0"/>
          <a:chExt cx="0" cy="0"/>
        </a:xfrm>
      </p:grpSpPr>
      <p:sp>
        <p:nvSpPr>
          <p:cNvPr id="4" name="Symbol zastępczy stopki 3">
            <a:extLst>
              <a:ext uri="{FF2B5EF4-FFF2-40B4-BE49-F238E27FC236}">
                <a16:creationId xmlns:a16="http://schemas.microsoft.com/office/drawing/2014/main" xmlns="" id="{75E6777E-1481-319C-AF5E-448983946FDA}"/>
              </a:ext>
            </a:extLst>
          </p:cNvPr>
          <p:cNvSpPr txBox="1"/>
          <p:nvPr/>
        </p:nvSpPr>
        <p:spPr>
          <a:xfrm>
            <a:off x="0" y="6492871"/>
            <a:ext cx="9144000" cy="365129"/>
          </a:xfrm>
          <a:prstGeom prst="rect">
            <a:avLst/>
          </a:prstGeom>
          <a:blipFill>
            <a:blip r:embed="rId3">
              <a:alphaModFix/>
            </a:blip>
            <a:stretch>
              <a:fillRect/>
            </a:stretch>
          </a:blipFill>
          <a:ln>
            <a:noFill/>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l-PL" sz="1200" b="1" i="0" u="none" strike="noStrike" kern="1200" cap="none" spc="0" baseline="0">
                <a:solidFill>
                  <a:srgbClr val="FFFFFF"/>
                </a:solidFill>
                <a:uFillTx/>
                <a:latin typeface="Calibri"/>
              </a:rPr>
              <a:t>          </a:t>
            </a:r>
            <a:r>
              <a:rPr lang="pl-PL" sz="1100" b="0" i="0" u="none" strike="noStrike" kern="1200" cap="none" spc="0" baseline="0">
                <a:solidFill>
                  <a:srgbClr val="EBF1DE"/>
                </a:solidFill>
                <a:uFillTx/>
                <a:latin typeface="Calibri"/>
              </a:rPr>
              <a:t>zo.czestochowa@pzlow.pl</a:t>
            </a:r>
            <a:endParaRPr lang="pl-PL" sz="1200" b="0" i="0" u="none" strike="noStrike" kern="1200" cap="none" spc="0" baseline="0">
              <a:solidFill>
                <a:srgbClr val="EBF1DE"/>
              </a:solidFill>
              <a:uFillTx/>
              <a:latin typeface="Calibri"/>
            </a:endParaRPr>
          </a:p>
        </p:txBody>
      </p:sp>
      <p:sp>
        <p:nvSpPr>
          <p:cNvPr id="5" name="Symbol zastępczy numeru slajdu 4">
            <a:extLst>
              <a:ext uri="{FF2B5EF4-FFF2-40B4-BE49-F238E27FC236}">
                <a16:creationId xmlns:a16="http://schemas.microsoft.com/office/drawing/2014/main" xmlns="" id="{85CF86E4-55CE-2B11-857F-116EFFE57270}"/>
              </a:ext>
            </a:extLst>
          </p:cNvPr>
          <p:cNvSpPr txBox="1"/>
          <p:nvPr/>
        </p:nvSpPr>
        <p:spPr>
          <a:xfrm>
            <a:off x="6948261" y="6492870"/>
            <a:ext cx="2195739" cy="365129"/>
          </a:xfrm>
          <a:prstGeom prst="rect">
            <a:avLst/>
          </a:prstGeom>
          <a:solidFill>
            <a:srgbClr val="416A2C"/>
          </a:solidFill>
          <a:ln>
            <a:noFill/>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l-PL" sz="1200" b="0" i="0" u="none" strike="noStrike" kern="1200" cap="none" spc="0" baseline="0">
                <a:solidFill>
                  <a:srgbClr val="FFFFFF"/>
                </a:solidFill>
                <a:uFillTx/>
                <a:latin typeface="Calibri"/>
              </a:rPr>
              <a:t>                                   </a:t>
            </a:r>
            <a:fld id="{0E1CFC29-028A-4315-8C80-35EB0030F28E}" type="slidenum">
              <a:rPr lang="pl-PL" sz="1100" b="0" i="0" u="none" strike="noStrike" kern="1200" cap="none" spc="0" baseline="0">
                <a:solidFill>
                  <a:srgbClr val="EBF1DE"/>
                </a:solidFill>
                <a:uFillTx/>
                <a:latin typeface="Calibri"/>
              </a:rPr>
              <a:t>18</a:t>
            </a:fld>
            <a:endParaRPr lang="pl-PL" sz="1100" b="0" i="0" u="none" strike="noStrike" kern="1200" cap="none" spc="0" baseline="0">
              <a:solidFill>
                <a:srgbClr val="EBF1DE"/>
              </a:solidFill>
              <a:uFillTx/>
              <a:latin typeface="Calibri"/>
            </a:endParaRPr>
          </a:p>
        </p:txBody>
      </p:sp>
      <p:sp>
        <p:nvSpPr>
          <p:cNvPr id="7" name="pole tekstowe 6">
            <a:extLst>
              <a:ext uri="{FF2B5EF4-FFF2-40B4-BE49-F238E27FC236}">
                <a16:creationId xmlns:a16="http://schemas.microsoft.com/office/drawing/2014/main" xmlns="" id="{BFBF70AB-F375-3C77-1D0B-2009DB90AFB0}"/>
              </a:ext>
            </a:extLst>
          </p:cNvPr>
          <p:cNvSpPr txBox="1"/>
          <p:nvPr/>
        </p:nvSpPr>
        <p:spPr>
          <a:xfrm>
            <a:off x="66870" y="1327574"/>
            <a:ext cx="4655353" cy="5109091"/>
          </a:xfrm>
          <a:prstGeom prst="rect">
            <a:avLst/>
          </a:prstGeom>
          <a:noFill/>
        </p:spPr>
        <p:txBody>
          <a:bodyPr wrap="square" rtlCol="0">
            <a:spAutoFit/>
          </a:bodyPr>
          <a:lstStyle/>
          <a:p>
            <a:r>
              <a:rPr lang="pl-PL" sz="1400"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W pkt. 3 w wierszu f) „inne” dla ujednolicenia sprawozdawczości zawsze wpisujemy liczbę zwyżek </a:t>
            </a:r>
          </a:p>
          <a:p>
            <a:endParaRPr lang="pl-PL" sz="1400"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endParaRPr>
          </a:p>
          <a:p>
            <a:pPr algn="just"/>
            <a:r>
              <a:rPr lang="pl-PL" sz="1400"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W pkt. 4: „Liczba i łączna długość pasów zaporowych” podajemy pasy w sztukach, a w wierszu niżej ich długość </a:t>
            </a:r>
            <a:br>
              <a:rPr lang="pl-PL" sz="1400"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br>
            <a:r>
              <a:rPr lang="pl-PL" sz="1400"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w km. W przypadku, gdy jako pas zaporowy wykorzystywane jest poletko łowieckie jego powierzchnię przeliczamy, przyjmując, że pas zaporowy ma szerokość 3 </a:t>
            </a:r>
            <a:r>
              <a:rPr lang="pl-PL" sz="1400" dirty="0" err="1">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mb</a:t>
            </a:r>
            <a:r>
              <a:rPr lang="pl-PL" sz="1400"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 W takim przypadku poletko np. o powierzchni 0,47 ha powinno być zapisane jako pas o długości 1.57 km.</a:t>
            </a:r>
          </a:p>
          <a:p>
            <a:pPr algn="just"/>
            <a:r>
              <a:rPr lang="pl-PL" sz="1400" i="1"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Przeliczenie </a:t>
            </a:r>
            <a:r>
              <a:rPr lang="pl-PL" sz="1400" i="1" dirty="0">
                <a:solidFill>
                  <a:srgbClr val="00B050"/>
                </a:solidFill>
                <a:latin typeface="Calibri" panose="020F0502020204030204" pitchFamily="34" charset="0"/>
                <a:ea typeface="Calibri" panose="020F0502020204030204" pitchFamily="34" charset="0"/>
                <a:cs typeface="Calibri" panose="020F0502020204030204" pitchFamily="34" charset="0"/>
              </a:rPr>
              <a:t>0.47 ha = 4700 m2 : 3 </a:t>
            </a:r>
            <a:r>
              <a:rPr lang="pl-PL" sz="1400" i="1" dirty="0" err="1">
                <a:solidFill>
                  <a:srgbClr val="00B050"/>
                </a:solidFill>
                <a:latin typeface="Calibri" panose="020F0502020204030204" pitchFamily="34" charset="0"/>
                <a:ea typeface="Calibri" panose="020F0502020204030204" pitchFamily="34" charset="0"/>
                <a:cs typeface="Calibri" panose="020F0502020204030204" pitchFamily="34" charset="0"/>
              </a:rPr>
              <a:t>mb</a:t>
            </a:r>
            <a:r>
              <a:rPr lang="pl-PL" sz="1400" i="1" dirty="0">
                <a:solidFill>
                  <a:srgbClr val="00B050"/>
                </a:solidFill>
                <a:latin typeface="Calibri" panose="020F0502020204030204" pitchFamily="34" charset="0"/>
                <a:ea typeface="Calibri" panose="020F0502020204030204" pitchFamily="34" charset="0"/>
                <a:cs typeface="Calibri" panose="020F0502020204030204" pitchFamily="34" charset="0"/>
              </a:rPr>
              <a:t> = 1567 </a:t>
            </a:r>
            <a:r>
              <a:rPr lang="pl-PL" sz="1400" i="1" dirty="0" err="1">
                <a:solidFill>
                  <a:srgbClr val="00B050"/>
                </a:solidFill>
                <a:latin typeface="Calibri" panose="020F0502020204030204" pitchFamily="34" charset="0"/>
                <a:ea typeface="Calibri" panose="020F0502020204030204" pitchFamily="34" charset="0"/>
                <a:cs typeface="Calibri" panose="020F0502020204030204" pitchFamily="34" charset="0"/>
              </a:rPr>
              <a:t>mb</a:t>
            </a:r>
            <a:r>
              <a:rPr lang="pl-PL" sz="1400" i="1" dirty="0">
                <a:solidFill>
                  <a:srgbClr val="00B050"/>
                </a:solidFill>
                <a:latin typeface="Calibri" panose="020F0502020204030204" pitchFamily="34" charset="0"/>
                <a:ea typeface="Calibri" panose="020F0502020204030204" pitchFamily="34" charset="0"/>
                <a:cs typeface="Calibri" panose="020F0502020204030204" pitchFamily="34" charset="0"/>
              </a:rPr>
              <a:t> = 1.57 km</a:t>
            </a:r>
          </a:p>
          <a:p>
            <a:pPr algn="just"/>
            <a:endParaRPr lang="pl-PL" sz="1400"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endParaRPr>
          </a:p>
          <a:p>
            <a:pPr algn="just"/>
            <a:r>
              <a:rPr lang="pl-PL" sz="1400"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W pkt. 8 zawsze podajemy powierzchnię zredukowaną uszkodzeń.</a:t>
            </a:r>
          </a:p>
          <a:p>
            <a:endParaRPr lang="pl-PL" sz="1400" dirty="0">
              <a:solidFill>
                <a:srgbClr val="00B050"/>
              </a:solidFill>
              <a:latin typeface="Calibri" panose="020F0502020204030204" pitchFamily="34" charset="0"/>
              <a:ea typeface="Calibri" panose="020F0502020204030204" pitchFamily="34" charset="0"/>
              <a:cs typeface="Calibri" panose="020F0502020204030204" pitchFamily="34" charset="0"/>
            </a:endParaRPr>
          </a:p>
          <a:p>
            <a:endParaRPr lang="pl-PL" sz="1400" dirty="0">
              <a:latin typeface="Calibri" panose="020F0502020204030204" pitchFamily="34" charset="0"/>
              <a:ea typeface="Calibri" panose="020F0502020204030204" pitchFamily="34" charset="0"/>
              <a:cs typeface="Calibri" panose="020F0502020204030204" pitchFamily="34" charset="0"/>
            </a:endParaRPr>
          </a:p>
          <a:p>
            <a:pPr algn="ctr"/>
            <a:r>
              <a:rPr lang="pl-PL" sz="2000"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IV. RPŁ cd. - dział III. </a:t>
            </a:r>
            <a:r>
              <a:rPr lang="pl-PL" sz="2000" b="0"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Informacja o przychodach ze sprzedaży tusz zwierzyny płowej</a:t>
            </a:r>
          </a:p>
          <a:p>
            <a:endParaRPr lang="pl-PL" sz="1400" dirty="0">
              <a:latin typeface="Calibri" panose="020F0502020204030204" pitchFamily="34" charset="0"/>
              <a:ea typeface="Calibri" panose="020F0502020204030204" pitchFamily="34" charset="0"/>
              <a:cs typeface="Calibri" panose="020F0502020204030204" pitchFamily="34" charset="0"/>
            </a:endParaRPr>
          </a:p>
          <a:p>
            <a:pPr algn="just"/>
            <a:r>
              <a:rPr lang="pl-PL" sz="1400" dirty="0">
                <a:latin typeface="Calibri" panose="020F0502020204030204" pitchFamily="34" charset="0"/>
                <a:ea typeface="Calibri" panose="020F0502020204030204" pitchFamily="34" charset="0"/>
                <a:cs typeface="Calibri" panose="020F0502020204030204" pitchFamily="34" charset="0"/>
              </a:rPr>
              <a:t>W kol. 4 podajemy zrealizowaną w mijającym sezonie wartość sprzedaży tusz i taką samą wielkość przepisujemy do kol. 5   </a:t>
            </a:r>
            <a:endParaRPr lang="pl-PL" sz="1400" b="0" dirty="0">
              <a:latin typeface="Calibri" panose="020F0502020204030204" pitchFamily="34" charset="0"/>
              <a:ea typeface="Calibri" panose="020F0502020204030204" pitchFamily="34" charset="0"/>
              <a:cs typeface="Calibri" panose="020F0502020204030204" pitchFamily="34" charset="0"/>
            </a:endParaRPr>
          </a:p>
        </p:txBody>
      </p:sp>
      <p:pic>
        <p:nvPicPr>
          <p:cNvPr id="8" name="Obraz 7">
            <a:extLst>
              <a:ext uri="{FF2B5EF4-FFF2-40B4-BE49-F238E27FC236}">
                <a16:creationId xmlns:a16="http://schemas.microsoft.com/office/drawing/2014/main" xmlns="" id="{A8B6C3AD-8E55-F757-2C68-35B71AE10743}"/>
              </a:ext>
            </a:extLst>
          </p:cNvPr>
          <p:cNvPicPr>
            <a:picLocks noChangeAspect="1"/>
          </p:cNvPicPr>
          <p:nvPr/>
        </p:nvPicPr>
        <p:blipFill>
          <a:blip r:embed="rId4"/>
          <a:stretch>
            <a:fillRect/>
          </a:stretch>
        </p:blipFill>
        <p:spPr>
          <a:xfrm>
            <a:off x="4722223" y="1129937"/>
            <a:ext cx="4310584" cy="4858034"/>
          </a:xfrm>
          <a:prstGeom prst="rect">
            <a:avLst/>
          </a:prstGeom>
        </p:spPr>
      </p:pic>
    </p:spTree>
    <p:extLst>
      <p:ext uri="{BB962C8B-B14F-4D97-AF65-F5344CB8AC3E}">
        <p14:creationId xmlns:p14="http://schemas.microsoft.com/office/powerpoint/2010/main" val="37845723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19ABA86D-5872-8007-3C57-DD877DDBE1E2}"/>
            </a:ext>
          </a:extLst>
        </p:cNvPr>
        <p:cNvGrpSpPr/>
        <p:nvPr/>
      </p:nvGrpSpPr>
      <p:grpSpPr>
        <a:xfrm>
          <a:off x="0" y="0"/>
          <a:ext cx="0" cy="0"/>
          <a:chOff x="0" y="0"/>
          <a:chExt cx="0" cy="0"/>
        </a:xfrm>
      </p:grpSpPr>
      <p:sp>
        <p:nvSpPr>
          <p:cNvPr id="4" name="Symbol zastępczy stopki 3">
            <a:extLst>
              <a:ext uri="{FF2B5EF4-FFF2-40B4-BE49-F238E27FC236}">
                <a16:creationId xmlns:a16="http://schemas.microsoft.com/office/drawing/2014/main" xmlns="" id="{4514145D-3488-3EF2-E0B0-0497CEF5F923}"/>
              </a:ext>
            </a:extLst>
          </p:cNvPr>
          <p:cNvSpPr txBox="1"/>
          <p:nvPr/>
        </p:nvSpPr>
        <p:spPr>
          <a:xfrm>
            <a:off x="0" y="6492871"/>
            <a:ext cx="9144000" cy="365129"/>
          </a:xfrm>
          <a:prstGeom prst="rect">
            <a:avLst/>
          </a:prstGeom>
          <a:blipFill>
            <a:blip r:embed="rId3">
              <a:alphaModFix/>
            </a:blip>
            <a:stretch>
              <a:fillRect/>
            </a:stretch>
          </a:blipFill>
          <a:ln>
            <a:noFill/>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l-PL" sz="1200" b="1" i="0" u="none" strike="noStrike" kern="1200" cap="none" spc="0" baseline="0">
                <a:solidFill>
                  <a:srgbClr val="FFFFFF"/>
                </a:solidFill>
                <a:uFillTx/>
                <a:latin typeface="Calibri"/>
              </a:rPr>
              <a:t>          </a:t>
            </a:r>
            <a:r>
              <a:rPr lang="pl-PL" sz="1100" b="0" i="0" u="none" strike="noStrike" kern="1200" cap="none" spc="0" baseline="0">
                <a:solidFill>
                  <a:srgbClr val="EBF1DE"/>
                </a:solidFill>
                <a:uFillTx/>
                <a:latin typeface="Calibri"/>
              </a:rPr>
              <a:t>zo.czestochowa@pzlow.pl</a:t>
            </a:r>
            <a:endParaRPr lang="pl-PL" sz="1200" b="0" i="0" u="none" strike="noStrike" kern="1200" cap="none" spc="0" baseline="0">
              <a:solidFill>
                <a:srgbClr val="EBF1DE"/>
              </a:solidFill>
              <a:uFillTx/>
              <a:latin typeface="Calibri"/>
            </a:endParaRPr>
          </a:p>
        </p:txBody>
      </p:sp>
      <p:sp>
        <p:nvSpPr>
          <p:cNvPr id="5" name="Symbol zastępczy numeru slajdu 4">
            <a:extLst>
              <a:ext uri="{FF2B5EF4-FFF2-40B4-BE49-F238E27FC236}">
                <a16:creationId xmlns:a16="http://schemas.microsoft.com/office/drawing/2014/main" xmlns="" id="{E410A365-873A-5AAB-DE69-B0A61B091D6C}"/>
              </a:ext>
            </a:extLst>
          </p:cNvPr>
          <p:cNvSpPr txBox="1"/>
          <p:nvPr/>
        </p:nvSpPr>
        <p:spPr>
          <a:xfrm>
            <a:off x="6948261" y="6492870"/>
            <a:ext cx="2195739" cy="365129"/>
          </a:xfrm>
          <a:prstGeom prst="rect">
            <a:avLst/>
          </a:prstGeom>
          <a:solidFill>
            <a:srgbClr val="416A2C"/>
          </a:solidFill>
          <a:ln>
            <a:noFill/>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l-PL" sz="1200" b="0" i="0" u="none" strike="noStrike" kern="1200" cap="none" spc="0" baseline="0">
                <a:solidFill>
                  <a:srgbClr val="FFFFFF"/>
                </a:solidFill>
                <a:uFillTx/>
                <a:latin typeface="Calibri"/>
              </a:rPr>
              <a:t>                                   </a:t>
            </a:r>
            <a:fld id="{0E1CFC29-028A-4315-8C80-35EB0030F28E}" type="slidenum">
              <a:rPr lang="pl-PL" sz="1100" b="0" i="0" u="none" strike="noStrike" kern="1200" cap="none" spc="0" baseline="0">
                <a:solidFill>
                  <a:srgbClr val="EBF1DE"/>
                </a:solidFill>
                <a:uFillTx/>
                <a:latin typeface="Calibri"/>
              </a:rPr>
              <a:t>19</a:t>
            </a:fld>
            <a:endParaRPr lang="pl-PL" sz="1100" b="0" i="0" u="none" strike="noStrike" kern="1200" cap="none" spc="0" baseline="0">
              <a:solidFill>
                <a:srgbClr val="EBF1DE"/>
              </a:solidFill>
              <a:uFillTx/>
              <a:latin typeface="Calibri"/>
            </a:endParaRPr>
          </a:p>
        </p:txBody>
      </p:sp>
      <p:sp>
        <p:nvSpPr>
          <p:cNvPr id="6" name="pole tekstowe 5">
            <a:extLst>
              <a:ext uri="{FF2B5EF4-FFF2-40B4-BE49-F238E27FC236}">
                <a16:creationId xmlns:a16="http://schemas.microsoft.com/office/drawing/2014/main" xmlns="" id="{B77E3295-90A0-F1C3-A567-F9593220C8F0}"/>
              </a:ext>
            </a:extLst>
          </p:cNvPr>
          <p:cNvSpPr txBox="1"/>
          <p:nvPr/>
        </p:nvSpPr>
        <p:spPr>
          <a:xfrm>
            <a:off x="326334" y="767811"/>
            <a:ext cx="8268789" cy="707886"/>
          </a:xfrm>
          <a:prstGeom prst="rect">
            <a:avLst/>
          </a:prstGeom>
          <a:noFill/>
        </p:spPr>
        <p:txBody>
          <a:bodyPr wrap="square" rtlCol="0">
            <a:spAutoFit/>
          </a:bodyPr>
          <a:lstStyle/>
          <a:p>
            <a:pPr algn="ctr"/>
            <a:r>
              <a:rPr lang="pl-PL" sz="2000"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IV. RPŁ –  cd - dział IV. </a:t>
            </a:r>
            <a:r>
              <a:rPr lang="pl-PL" sz="2000" b="0"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Dane dotyczące zwierząt łownych w obwodzie łowieckim</a:t>
            </a:r>
          </a:p>
        </p:txBody>
      </p:sp>
      <p:pic>
        <p:nvPicPr>
          <p:cNvPr id="7" name="Obraz 6">
            <a:extLst>
              <a:ext uri="{FF2B5EF4-FFF2-40B4-BE49-F238E27FC236}">
                <a16:creationId xmlns:a16="http://schemas.microsoft.com/office/drawing/2014/main" xmlns="" id="{F174E297-253D-1774-4CFA-EEFC0DE8019F}"/>
              </a:ext>
            </a:extLst>
          </p:cNvPr>
          <p:cNvPicPr>
            <a:picLocks noChangeAspect="1"/>
          </p:cNvPicPr>
          <p:nvPr/>
        </p:nvPicPr>
        <p:blipFill>
          <a:blip r:embed="rId4"/>
          <a:stretch>
            <a:fillRect/>
          </a:stretch>
        </p:blipFill>
        <p:spPr>
          <a:xfrm>
            <a:off x="4428854" y="1475697"/>
            <a:ext cx="4480902" cy="4868416"/>
          </a:xfrm>
          <a:prstGeom prst="rect">
            <a:avLst/>
          </a:prstGeom>
        </p:spPr>
      </p:pic>
      <p:pic>
        <p:nvPicPr>
          <p:cNvPr id="8" name="Obraz 7">
            <a:extLst>
              <a:ext uri="{FF2B5EF4-FFF2-40B4-BE49-F238E27FC236}">
                <a16:creationId xmlns:a16="http://schemas.microsoft.com/office/drawing/2014/main" xmlns="" id="{32CEA806-8420-E94B-6A70-3B6B81174F3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4244" y="2580979"/>
            <a:ext cx="4067944" cy="2713287"/>
          </a:xfrm>
          <a:prstGeom prst="rect">
            <a:avLst/>
          </a:prstGeom>
          <a:ln>
            <a:noFill/>
          </a:ln>
          <a:effectLst>
            <a:outerShdw blurRad="292100" dist="139700" dir="2700000" algn="tl" rotWithShape="0">
              <a:srgbClr val="333333">
                <a:alpha val="65000"/>
              </a:srgbClr>
            </a:outerShdw>
          </a:effectLst>
        </p:spPr>
      </p:pic>
      <p:sp>
        <p:nvSpPr>
          <p:cNvPr id="2" name="pole tekstowe 1">
            <a:extLst>
              <a:ext uri="{FF2B5EF4-FFF2-40B4-BE49-F238E27FC236}">
                <a16:creationId xmlns:a16="http://schemas.microsoft.com/office/drawing/2014/main" xmlns="" id="{690EDE35-A40F-DB20-C9EA-F79A85227080}"/>
              </a:ext>
            </a:extLst>
          </p:cNvPr>
          <p:cNvSpPr txBox="1"/>
          <p:nvPr/>
        </p:nvSpPr>
        <p:spPr>
          <a:xfrm>
            <a:off x="326334" y="1843672"/>
            <a:ext cx="2968487" cy="369332"/>
          </a:xfrm>
          <a:prstGeom prst="rect">
            <a:avLst/>
          </a:prstGeom>
          <a:noFill/>
        </p:spPr>
        <p:txBody>
          <a:bodyPr wrap="square" rtlCol="0">
            <a:spAutoFit/>
          </a:bodyPr>
          <a:lstStyle/>
          <a:p>
            <a:r>
              <a:rPr lang="pl-PL" dirty="0">
                <a:latin typeface="Calibri" panose="020F0502020204030204" pitchFamily="34" charset="0"/>
                <a:ea typeface="Calibri" panose="020F0502020204030204" pitchFamily="34" charset="0"/>
                <a:cs typeface="Calibri" panose="020F0502020204030204" pitchFamily="34" charset="0"/>
              </a:rPr>
              <a:t>a) zwierzyna gruba</a:t>
            </a:r>
          </a:p>
        </p:txBody>
      </p:sp>
    </p:spTree>
    <p:extLst>
      <p:ext uri="{BB962C8B-B14F-4D97-AF65-F5344CB8AC3E}">
        <p14:creationId xmlns:p14="http://schemas.microsoft.com/office/powerpoint/2010/main" val="2704064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2">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8496879C-0A62-7C46-4EE3-ABF0C1973785}"/>
              </a:ext>
            </a:extLst>
          </p:cNvPr>
          <p:cNvSpPr txBox="1">
            <a:spLocks noGrp="1"/>
          </p:cNvSpPr>
          <p:nvPr>
            <p:ph type="title"/>
          </p:nvPr>
        </p:nvSpPr>
        <p:spPr>
          <a:xfrm>
            <a:off x="406683" y="801298"/>
            <a:ext cx="8268293" cy="667002"/>
          </a:xfrm>
        </p:spPr>
        <p:txBody>
          <a:bodyPr/>
          <a:lstStyle/>
          <a:p>
            <a:r>
              <a:rPr lang="pl-PL" sz="2000" dirty="0">
                <a:solidFill>
                  <a:schemeClr val="accent2">
                    <a:lumMod val="75000"/>
                  </a:schemeClr>
                </a:solidFill>
              </a:rPr>
              <a:t>I. - Prace przygotowawcze – gromadzenie niezbędnych do planowania dokumentów i danych:</a:t>
            </a:r>
            <a:endParaRPr lang="pl-PL" dirty="0">
              <a:solidFill>
                <a:schemeClr val="accent2">
                  <a:lumMod val="75000"/>
                </a:schemeClr>
              </a:solidFill>
            </a:endParaRPr>
          </a:p>
        </p:txBody>
      </p:sp>
      <p:sp>
        <p:nvSpPr>
          <p:cNvPr id="3" name="Symbol zastępczy zawartości 2">
            <a:extLst>
              <a:ext uri="{FF2B5EF4-FFF2-40B4-BE49-F238E27FC236}">
                <a16:creationId xmlns:a16="http://schemas.microsoft.com/office/drawing/2014/main" xmlns="" id="{AA00D261-2849-6E2B-7314-A93C4611DD2F}"/>
              </a:ext>
            </a:extLst>
          </p:cNvPr>
          <p:cNvSpPr txBox="1">
            <a:spLocks noGrp="1"/>
          </p:cNvSpPr>
          <p:nvPr>
            <p:ph idx="1"/>
          </p:nvPr>
        </p:nvSpPr>
        <p:spPr>
          <a:xfrm>
            <a:off x="367990" y="1649346"/>
            <a:ext cx="8229600" cy="4525959"/>
          </a:xfrm>
        </p:spPr>
        <p:txBody>
          <a:bodyPr/>
          <a:lstStyle/>
          <a:p>
            <a:pPr algn="just">
              <a:buFont typeface="Wingdings" panose="05000000000000000000" pitchFamily="2" charset="2"/>
              <a:buChar char="Ø"/>
            </a:pPr>
            <a:r>
              <a:rPr lang="pl-PL" sz="1400" dirty="0"/>
              <a:t>Aktualny Wieloletni Łowiecki Plan Hodowlany (dalej WŁPH) dla Rejonu Hodowlanego, do którego zaliczono nasz obwód (jeśli brak go w dokumentacji koła to dostępny albo w ZO PZŁ albo we właściwym Nadleśnictwie),</a:t>
            </a:r>
          </a:p>
          <a:p>
            <a:pPr marL="285750" indent="-285750" algn="just">
              <a:buFontTx/>
              <a:buChar char="-"/>
            </a:pPr>
            <a:endParaRPr lang="pl-PL" sz="1400" dirty="0"/>
          </a:p>
          <a:p>
            <a:pPr algn="just">
              <a:buFont typeface="Wingdings" panose="05000000000000000000" pitchFamily="2" charset="2"/>
              <a:buChar char="Ø"/>
            </a:pPr>
            <a:r>
              <a:rPr lang="pl-PL" sz="1400" dirty="0"/>
              <a:t>Umowa dzierżawy naszego obwodu łowieckiego (jeśli były aneksy np. powierzchniowe to stan aktualny), dokument musi być w dokumentacji koła, </a:t>
            </a:r>
          </a:p>
          <a:p>
            <a:pPr marL="285750" indent="-285750" algn="just">
              <a:buFontTx/>
              <a:buChar char="-"/>
            </a:pPr>
            <a:endParaRPr lang="pl-PL" sz="1400" dirty="0"/>
          </a:p>
          <a:p>
            <a:pPr algn="just">
              <a:buFont typeface="Wingdings" panose="05000000000000000000" pitchFamily="2" charset="2"/>
              <a:buChar char="Ø"/>
            </a:pPr>
            <a:r>
              <a:rPr lang="pl-PL" sz="1400" dirty="0"/>
              <a:t>Uchwała nr 582 Naczelnej Rady Łowieckiej z dnia 15 lutego 2023 roku (dalej uchwała 582), dostępna </a:t>
            </a:r>
            <a:br>
              <a:rPr lang="pl-PL" sz="1400" dirty="0"/>
            </a:br>
            <a:r>
              <a:rPr lang="pl-PL" sz="1400" dirty="0"/>
              <a:t>na stronie ZG PZŁ, (Uchwała ta zawiera między innymi obowiązujące zasady selekcji, które dla okręgu częstochowskiego nie były modyfikowane - zaostrzane),</a:t>
            </a:r>
          </a:p>
          <a:p>
            <a:pPr marL="285750" indent="-285750" algn="just">
              <a:buFontTx/>
              <a:buChar char="-"/>
            </a:pPr>
            <a:endParaRPr lang="pl-PL" sz="1400" dirty="0"/>
          </a:p>
          <a:p>
            <a:pPr algn="just">
              <a:buFont typeface="Wingdings" panose="05000000000000000000" pitchFamily="2" charset="2"/>
              <a:buChar char="Ø"/>
            </a:pPr>
            <a:r>
              <a:rPr lang="pl-PL" sz="1400" dirty="0"/>
              <a:t>Roczny Plan Łowiecki (dalej RPŁ) zatwierdzony na aktualnie kończący się sezon, jako podstawowy dokument służący realizacji gospodarki łowieckiej musi być w dokumentacji koła,</a:t>
            </a:r>
          </a:p>
          <a:p>
            <a:pPr marL="285750" indent="-285750" algn="just">
              <a:buFontTx/>
              <a:buChar char="-"/>
            </a:pPr>
            <a:endParaRPr lang="pl-PL" sz="1400" dirty="0"/>
          </a:p>
          <a:p>
            <a:pPr algn="just">
              <a:buFont typeface="Wingdings" panose="05000000000000000000" pitchFamily="2" charset="2"/>
              <a:buChar char="Ø"/>
            </a:pPr>
            <a:r>
              <a:rPr lang="pl-PL" sz="1400" dirty="0"/>
              <a:t>Korekty aktualnie kończącego się RPŁ (jeśli były sporządzane) - dokument musi być w dokumentacji koła, jeśli nie to we właściwym nadleśnictwie.</a:t>
            </a:r>
          </a:p>
        </p:txBody>
      </p:sp>
      <p:sp>
        <p:nvSpPr>
          <p:cNvPr id="4" name="Symbol zastępczy stopki 3">
            <a:extLst>
              <a:ext uri="{FF2B5EF4-FFF2-40B4-BE49-F238E27FC236}">
                <a16:creationId xmlns:a16="http://schemas.microsoft.com/office/drawing/2014/main" xmlns="" id="{8B8538EE-1BA0-3062-970F-A18468CF6C9C}"/>
              </a:ext>
            </a:extLst>
          </p:cNvPr>
          <p:cNvSpPr txBox="1"/>
          <p:nvPr/>
        </p:nvSpPr>
        <p:spPr>
          <a:xfrm>
            <a:off x="0" y="6356351"/>
            <a:ext cx="9144000" cy="365129"/>
          </a:xfrm>
          <a:prstGeom prst="rect">
            <a:avLst/>
          </a:prstGeom>
          <a:blipFill>
            <a:blip r:embed="rId3">
              <a:alphaModFix/>
            </a:blip>
            <a:stretch>
              <a:fillRect/>
            </a:stretch>
          </a:blipFill>
          <a:ln>
            <a:noFill/>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l-PL" sz="1200" b="1" i="0" u="none" strike="noStrike" kern="1200" cap="none" spc="0" baseline="0">
                <a:solidFill>
                  <a:srgbClr val="FFFFFF"/>
                </a:solidFill>
                <a:uFillTx/>
                <a:latin typeface="Calibri"/>
              </a:rPr>
              <a:t>          </a:t>
            </a:r>
            <a:r>
              <a:rPr lang="pl-PL" sz="1100" b="0" i="0" u="none" strike="noStrike" kern="1200" cap="none" spc="0" baseline="0">
                <a:solidFill>
                  <a:srgbClr val="EBF1DE"/>
                </a:solidFill>
                <a:uFillTx/>
                <a:latin typeface="Calibri"/>
              </a:rPr>
              <a:t>zo.czestochowa@pzlow.pl</a:t>
            </a:r>
            <a:endParaRPr lang="pl-PL" sz="1200" b="0" i="0" u="none" strike="noStrike" kern="1200" cap="none" spc="0" baseline="0">
              <a:solidFill>
                <a:srgbClr val="EBF1DE"/>
              </a:solidFill>
              <a:uFillTx/>
              <a:latin typeface="Calibri"/>
            </a:endParaRPr>
          </a:p>
        </p:txBody>
      </p:sp>
      <p:sp>
        <p:nvSpPr>
          <p:cNvPr id="5" name="Symbol zastępczy numeru slajdu 4">
            <a:extLst>
              <a:ext uri="{FF2B5EF4-FFF2-40B4-BE49-F238E27FC236}">
                <a16:creationId xmlns:a16="http://schemas.microsoft.com/office/drawing/2014/main" xmlns="" id="{115BBACF-7308-3269-802D-CB19A2DCE9C1}"/>
              </a:ext>
            </a:extLst>
          </p:cNvPr>
          <p:cNvSpPr txBox="1"/>
          <p:nvPr/>
        </p:nvSpPr>
        <p:spPr>
          <a:xfrm>
            <a:off x="6948260" y="6356351"/>
            <a:ext cx="2195739" cy="365129"/>
          </a:xfrm>
          <a:prstGeom prst="rect">
            <a:avLst/>
          </a:prstGeom>
          <a:solidFill>
            <a:srgbClr val="416A2C"/>
          </a:solidFill>
          <a:ln>
            <a:noFill/>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l-PL" sz="1200" b="0" i="0" u="none" strike="noStrike" kern="1200" cap="none" spc="0" baseline="0">
                <a:solidFill>
                  <a:srgbClr val="FFFFFF"/>
                </a:solidFill>
                <a:uFillTx/>
                <a:latin typeface="Calibri"/>
              </a:rPr>
              <a:t>                                   </a:t>
            </a:r>
            <a:fld id="{D73E0481-7498-4537-A24A-2B5E38C5A2AF}" type="slidenum">
              <a:rPr lang="pl-PL" sz="1100" b="0" i="0" u="none" strike="noStrike" kern="1200" cap="none" spc="0" baseline="0">
                <a:solidFill>
                  <a:srgbClr val="EBF1DE"/>
                </a:solidFill>
                <a:uFillTx/>
                <a:latin typeface="Calibri"/>
              </a:rPr>
              <a:t>2</a:t>
            </a:fld>
            <a:endParaRPr lang="pl-PL" sz="1100" b="0" i="0" u="none" strike="noStrike" kern="1200" cap="none" spc="0" baseline="0">
              <a:solidFill>
                <a:srgbClr val="EBF1DE"/>
              </a:solidFill>
              <a:uFillTx/>
              <a:latin typeface="Calibri"/>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68939F60-E956-0264-79B8-4559E6599756}"/>
            </a:ext>
          </a:extLst>
        </p:cNvPr>
        <p:cNvGrpSpPr/>
        <p:nvPr/>
      </p:nvGrpSpPr>
      <p:grpSpPr>
        <a:xfrm>
          <a:off x="0" y="0"/>
          <a:ext cx="0" cy="0"/>
          <a:chOff x="0" y="0"/>
          <a:chExt cx="0" cy="0"/>
        </a:xfrm>
      </p:grpSpPr>
      <p:sp>
        <p:nvSpPr>
          <p:cNvPr id="4" name="Symbol zastępczy stopki 3">
            <a:extLst>
              <a:ext uri="{FF2B5EF4-FFF2-40B4-BE49-F238E27FC236}">
                <a16:creationId xmlns:a16="http://schemas.microsoft.com/office/drawing/2014/main" xmlns="" id="{B86E6DE9-6D83-7957-0321-91370FEB20AF}"/>
              </a:ext>
            </a:extLst>
          </p:cNvPr>
          <p:cNvSpPr txBox="1"/>
          <p:nvPr/>
        </p:nvSpPr>
        <p:spPr>
          <a:xfrm>
            <a:off x="0" y="6492871"/>
            <a:ext cx="9144000" cy="365129"/>
          </a:xfrm>
          <a:prstGeom prst="rect">
            <a:avLst/>
          </a:prstGeom>
          <a:blipFill>
            <a:blip r:embed="rId3">
              <a:alphaModFix/>
            </a:blip>
            <a:stretch>
              <a:fillRect/>
            </a:stretch>
          </a:blipFill>
          <a:ln>
            <a:noFill/>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l-PL" sz="1200" b="1" i="0" u="none" strike="noStrike" kern="1200" cap="none" spc="0" baseline="0">
                <a:solidFill>
                  <a:srgbClr val="FFFFFF"/>
                </a:solidFill>
                <a:uFillTx/>
                <a:latin typeface="Calibri"/>
              </a:rPr>
              <a:t>          </a:t>
            </a:r>
            <a:r>
              <a:rPr lang="pl-PL" sz="1100" b="0" i="0" u="none" strike="noStrike" kern="1200" cap="none" spc="0" baseline="0">
                <a:solidFill>
                  <a:srgbClr val="EBF1DE"/>
                </a:solidFill>
                <a:uFillTx/>
                <a:latin typeface="Calibri"/>
              </a:rPr>
              <a:t>zo.czestochowa@pzlow.pl</a:t>
            </a:r>
            <a:endParaRPr lang="pl-PL" sz="1200" b="0" i="0" u="none" strike="noStrike" kern="1200" cap="none" spc="0" baseline="0">
              <a:solidFill>
                <a:srgbClr val="EBF1DE"/>
              </a:solidFill>
              <a:uFillTx/>
              <a:latin typeface="Calibri"/>
            </a:endParaRPr>
          </a:p>
        </p:txBody>
      </p:sp>
      <p:sp>
        <p:nvSpPr>
          <p:cNvPr id="5" name="Symbol zastępczy numeru slajdu 4">
            <a:extLst>
              <a:ext uri="{FF2B5EF4-FFF2-40B4-BE49-F238E27FC236}">
                <a16:creationId xmlns:a16="http://schemas.microsoft.com/office/drawing/2014/main" xmlns="" id="{27503D37-21B0-6766-B0AF-5080A4529AE2}"/>
              </a:ext>
            </a:extLst>
          </p:cNvPr>
          <p:cNvSpPr txBox="1"/>
          <p:nvPr/>
        </p:nvSpPr>
        <p:spPr>
          <a:xfrm>
            <a:off x="6948261" y="6492870"/>
            <a:ext cx="2195739" cy="365129"/>
          </a:xfrm>
          <a:prstGeom prst="rect">
            <a:avLst/>
          </a:prstGeom>
          <a:solidFill>
            <a:srgbClr val="416A2C"/>
          </a:solidFill>
          <a:ln>
            <a:noFill/>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l-PL" sz="1200" b="0" i="0" u="none" strike="noStrike" kern="1200" cap="none" spc="0" baseline="0" dirty="0">
                <a:solidFill>
                  <a:srgbClr val="FFFFFF"/>
                </a:solidFill>
                <a:uFillTx/>
                <a:latin typeface="Calibri"/>
              </a:rPr>
              <a:t>                                   </a:t>
            </a:r>
            <a:fld id="{0E1CFC29-028A-4315-8C80-35EB0030F28E}" type="slidenum">
              <a:rPr lang="pl-PL" sz="1100" b="0" i="0" u="none" strike="noStrike" kern="1200" cap="none" spc="0" baseline="0">
                <a:solidFill>
                  <a:srgbClr val="EBF1DE"/>
                </a:solidFill>
                <a:uFillTx/>
                <a:latin typeface="Calibri"/>
              </a:rPr>
              <a:t>20</a:t>
            </a:fld>
            <a:endParaRPr lang="pl-PL" sz="1100" b="0" i="0" u="none" strike="noStrike" kern="1200" cap="none" spc="0" baseline="0" dirty="0">
              <a:solidFill>
                <a:srgbClr val="EBF1DE"/>
              </a:solidFill>
              <a:uFillTx/>
              <a:latin typeface="Calibri"/>
            </a:endParaRPr>
          </a:p>
        </p:txBody>
      </p:sp>
      <p:pic>
        <p:nvPicPr>
          <p:cNvPr id="2" name="Obraz 1">
            <a:extLst>
              <a:ext uri="{FF2B5EF4-FFF2-40B4-BE49-F238E27FC236}">
                <a16:creationId xmlns:a16="http://schemas.microsoft.com/office/drawing/2014/main" xmlns="" id="{7F5EB359-EF1A-11E6-0628-F64385B7A2CA}"/>
              </a:ext>
            </a:extLst>
          </p:cNvPr>
          <p:cNvPicPr>
            <a:picLocks noChangeAspect="1"/>
          </p:cNvPicPr>
          <p:nvPr/>
        </p:nvPicPr>
        <p:blipFill>
          <a:blip r:embed="rId4"/>
          <a:srcRect b="60470"/>
          <a:stretch/>
        </p:blipFill>
        <p:spPr>
          <a:xfrm>
            <a:off x="482401" y="701684"/>
            <a:ext cx="8064898" cy="3463752"/>
          </a:xfrm>
          <a:prstGeom prst="rect">
            <a:avLst/>
          </a:prstGeom>
        </p:spPr>
      </p:pic>
      <p:sp>
        <p:nvSpPr>
          <p:cNvPr id="3" name="pole tekstowe 2">
            <a:extLst>
              <a:ext uri="{FF2B5EF4-FFF2-40B4-BE49-F238E27FC236}">
                <a16:creationId xmlns:a16="http://schemas.microsoft.com/office/drawing/2014/main" xmlns="" id="{621749B0-2CAE-F100-BD36-973ABC1D19FD}"/>
              </a:ext>
            </a:extLst>
          </p:cNvPr>
          <p:cNvSpPr txBox="1"/>
          <p:nvPr/>
        </p:nvSpPr>
        <p:spPr>
          <a:xfrm>
            <a:off x="431539" y="4340349"/>
            <a:ext cx="8280921" cy="2031325"/>
          </a:xfrm>
          <a:prstGeom prst="rect">
            <a:avLst/>
          </a:prstGeom>
          <a:noFill/>
        </p:spPr>
        <p:txBody>
          <a:bodyPr wrap="square" rtlCol="0">
            <a:spAutoFit/>
          </a:bodyPr>
          <a:lstStyle/>
          <a:p>
            <a:pPr algn="ctr">
              <a:spcBef>
                <a:spcPts val="600"/>
              </a:spcBef>
              <a:spcAft>
                <a:spcPts val="600"/>
              </a:spcAft>
            </a:pPr>
            <a:r>
              <a:rPr lang="pl-PL"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Dział</a:t>
            </a:r>
            <a:r>
              <a:rPr lang="pl-PL" dirty="0">
                <a:solidFill>
                  <a:srgbClr val="FFC000"/>
                </a:solidFill>
                <a:latin typeface="Calibri" panose="020F0502020204030204" pitchFamily="34" charset="0"/>
                <a:ea typeface="Calibri" panose="020F0502020204030204" pitchFamily="34" charset="0"/>
                <a:cs typeface="Calibri" panose="020F0502020204030204" pitchFamily="34" charset="0"/>
              </a:rPr>
              <a:t> </a:t>
            </a:r>
            <a:r>
              <a:rPr lang="pl-PL"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IV dzieli się na dwa okresy tj. wykonanie kończącego się roku wraz </a:t>
            </a:r>
            <a:br>
              <a:rPr lang="pl-PL"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br>
            <a:r>
              <a:rPr lang="pl-PL"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z ewentualnymi zmianami w trakcie jego trwania oraz inwentaryzacja bieżąca i plany na rok kolejny:</a:t>
            </a:r>
          </a:p>
          <a:p>
            <a:pPr marL="285750" indent="-285750">
              <a:spcBef>
                <a:spcPts val="600"/>
              </a:spcBef>
              <a:spcAft>
                <a:spcPts val="600"/>
              </a:spcAft>
              <a:buFont typeface="Wingdings" panose="05000000000000000000" pitchFamily="2" charset="2"/>
              <a:buChar char="Ø"/>
            </a:pPr>
            <a:r>
              <a:rPr lang="pl-PL" sz="1400" b="0" dirty="0">
                <a:latin typeface="Calibri" panose="020F0502020204030204" pitchFamily="34" charset="0"/>
                <a:ea typeface="Calibri" panose="020F0502020204030204" pitchFamily="34" charset="0"/>
                <a:cs typeface="Calibri" panose="020F0502020204030204" pitchFamily="34" charset="0"/>
              </a:rPr>
              <a:t>kolumna </a:t>
            </a:r>
            <a:r>
              <a:rPr lang="pl-PL" sz="1400" dirty="0">
                <a:solidFill>
                  <a:srgbClr val="FF0000"/>
                </a:solidFill>
                <a:highlight>
                  <a:srgbClr val="FFFF00"/>
                </a:highlight>
                <a:latin typeface="Calibri" panose="020F0502020204030204" pitchFamily="34" charset="0"/>
                <a:ea typeface="Calibri" panose="020F0502020204030204" pitchFamily="34" charset="0"/>
                <a:cs typeface="Calibri" panose="020F0502020204030204" pitchFamily="34" charset="0"/>
              </a:rPr>
              <a:t>2 – 9</a:t>
            </a:r>
            <a:r>
              <a:rPr lang="pl-PL" sz="1400" b="0" dirty="0">
                <a:latin typeface="Calibri" panose="020F0502020204030204" pitchFamily="34" charset="0"/>
                <a:ea typeface="Calibri" panose="020F0502020204030204" pitchFamily="34" charset="0"/>
                <a:cs typeface="Calibri" panose="020F0502020204030204" pitchFamily="34" charset="0"/>
              </a:rPr>
              <a:t> poprzedni plan i realizacja obecnego,</a:t>
            </a:r>
          </a:p>
          <a:p>
            <a:pPr marL="285750" indent="-285750">
              <a:spcBef>
                <a:spcPts val="600"/>
              </a:spcBef>
              <a:spcAft>
                <a:spcPts val="600"/>
              </a:spcAft>
              <a:buFont typeface="Wingdings" panose="05000000000000000000" pitchFamily="2" charset="2"/>
              <a:buChar char="Ø"/>
            </a:pPr>
            <a:r>
              <a:rPr lang="pl-PL" sz="1400" b="0" dirty="0">
                <a:latin typeface="Calibri" panose="020F0502020204030204" pitchFamily="34" charset="0"/>
                <a:ea typeface="Calibri" panose="020F0502020204030204" pitchFamily="34" charset="0"/>
                <a:cs typeface="Calibri" panose="020F0502020204030204" pitchFamily="34" charset="0"/>
              </a:rPr>
              <a:t>kolumna </a:t>
            </a:r>
            <a:r>
              <a:rPr lang="pl-PL" sz="1400" dirty="0">
                <a:solidFill>
                  <a:srgbClr val="FF0000"/>
                </a:solidFill>
                <a:highlight>
                  <a:srgbClr val="FFFF00"/>
                </a:highlight>
                <a:latin typeface="Calibri" panose="020F0502020204030204" pitchFamily="34" charset="0"/>
                <a:ea typeface="Calibri" panose="020F0502020204030204" pitchFamily="34" charset="0"/>
                <a:cs typeface="Calibri" panose="020F0502020204030204" pitchFamily="34" charset="0"/>
              </a:rPr>
              <a:t>10</a:t>
            </a:r>
            <a:r>
              <a:rPr lang="pl-PL" sz="1400" b="0" dirty="0">
                <a:latin typeface="Calibri" panose="020F0502020204030204" pitchFamily="34" charset="0"/>
                <a:ea typeface="Calibri" panose="020F0502020204030204" pitchFamily="34" charset="0"/>
                <a:cs typeface="Calibri" panose="020F0502020204030204" pitchFamily="34" charset="0"/>
              </a:rPr>
              <a:t> – dane inwentaryzacyjne,</a:t>
            </a:r>
          </a:p>
          <a:p>
            <a:pPr marL="285750" indent="-285750">
              <a:spcBef>
                <a:spcPts val="600"/>
              </a:spcBef>
              <a:spcAft>
                <a:spcPts val="600"/>
              </a:spcAft>
              <a:buFont typeface="Wingdings" panose="05000000000000000000" pitchFamily="2" charset="2"/>
              <a:buChar char="Ø"/>
            </a:pPr>
            <a:r>
              <a:rPr lang="pl-PL" sz="1400" b="0" dirty="0">
                <a:latin typeface="Calibri" panose="020F0502020204030204" pitchFamily="34" charset="0"/>
                <a:ea typeface="Calibri" panose="020F0502020204030204" pitchFamily="34" charset="0"/>
                <a:cs typeface="Calibri" panose="020F0502020204030204" pitchFamily="34" charset="0"/>
              </a:rPr>
              <a:t>kolumna </a:t>
            </a:r>
            <a:r>
              <a:rPr lang="pl-PL" sz="1400" dirty="0">
                <a:solidFill>
                  <a:srgbClr val="FF0000"/>
                </a:solidFill>
                <a:highlight>
                  <a:srgbClr val="FFFF00"/>
                </a:highlight>
                <a:latin typeface="Calibri" panose="020F0502020204030204" pitchFamily="34" charset="0"/>
                <a:ea typeface="Calibri" panose="020F0502020204030204" pitchFamily="34" charset="0"/>
                <a:cs typeface="Calibri" panose="020F0502020204030204" pitchFamily="34" charset="0"/>
              </a:rPr>
              <a:t>11 – 18</a:t>
            </a:r>
            <a:r>
              <a:rPr lang="pl-PL" sz="1400" b="0" dirty="0">
                <a:latin typeface="Calibri" panose="020F0502020204030204" pitchFamily="34" charset="0"/>
                <a:ea typeface="Calibri" panose="020F0502020204030204" pitchFamily="34" charset="0"/>
                <a:cs typeface="Calibri" panose="020F0502020204030204" pitchFamily="34" charset="0"/>
              </a:rPr>
              <a:t> stan planowany do realizacji w nowym roku gospodarczym.</a:t>
            </a:r>
          </a:p>
        </p:txBody>
      </p:sp>
    </p:spTree>
    <p:extLst>
      <p:ext uri="{BB962C8B-B14F-4D97-AF65-F5344CB8AC3E}">
        <p14:creationId xmlns:p14="http://schemas.microsoft.com/office/powerpoint/2010/main" val="12573993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FDDDBCEC-73A7-B4E0-7AEA-0DAA54588D3A}"/>
            </a:ext>
          </a:extLst>
        </p:cNvPr>
        <p:cNvGrpSpPr/>
        <p:nvPr/>
      </p:nvGrpSpPr>
      <p:grpSpPr>
        <a:xfrm>
          <a:off x="0" y="0"/>
          <a:ext cx="0" cy="0"/>
          <a:chOff x="0" y="0"/>
          <a:chExt cx="0" cy="0"/>
        </a:xfrm>
      </p:grpSpPr>
      <p:sp>
        <p:nvSpPr>
          <p:cNvPr id="4" name="Symbol zastępczy stopki 3">
            <a:extLst>
              <a:ext uri="{FF2B5EF4-FFF2-40B4-BE49-F238E27FC236}">
                <a16:creationId xmlns:a16="http://schemas.microsoft.com/office/drawing/2014/main" xmlns="" id="{1254FE78-8DD8-1D0D-FB54-21F7D50EDB2C}"/>
              </a:ext>
            </a:extLst>
          </p:cNvPr>
          <p:cNvSpPr txBox="1"/>
          <p:nvPr/>
        </p:nvSpPr>
        <p:spPr>
          <a:xfrm>
            <a:off x="0" y="6492871"/>
            <a:ext cx="9144000" cy="365129"/>
          </a:xfrm>
          <a:prstGeom prst="rect">
            <a:avLst/>
          </a:prstGeom>
          <a:blipFill>
            <a:blip r:embed="rId3">
              <a:alphaModFix/>
            </a:blip>
            <a:stretch>
              <a:fillRect/>
            </a:stretch>
          </a:blipFill>
          <a:ln>
            <a:noFill/>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l-PL" sz="1200" b="1" i="0" u="none" strike="noStrike" kern="1200" cap="none" spc="0" baseline="0">
                <a:solidFill>
                  <a:srgbClr val="FFFFFF"/>
                </a:solidFill>
                <a:uFillTx/>
                <a:latin typeface="Calibri"/>
              </a:rPr>
              <a:t>          </a:t>
            </a:r>
            <a:r>
              <a:rPr lang="pl-PL" sz="1100" b="0" i="0" u="none" strike="noStrike" kern="1200" cap="none" spc="0" baseline="0">
                <a:solidFill>
                  <a:srgbClr val="EBF1DE"/>
                </a:solidFill>
                <a:uFillTx/>
                <a:latin typeface="Calibri"/>
              </a:rPr>
              <a:t>zo.czestochowa@pzlow.pl</a:t>
            </a:r>
            <a:endParaRPr lang="pl-PL" sz="1200" b="0" i="0" u="none" strike="noStrike" kern="1200" cap="none" spc="0" baseline="0">
              <a:solidFill>
                <a:srgbClr val="EBF1DE"/>
              </a:solidFill>
              <a:uFillTx/>
              <a:latin typeface="Calibri"/>
            </a:endParaRPr>
          </a:p>
        </p:txBody>
      </p:sp>
      <p:sp>
        <p:nvSpPr>
          <p:cNvPr id="5" name="Symbol zastępczy numeru slajdu 4">
            <a:extLst>
              <a:ext uri="{FF2B5EF4-FFF2-40B4-BE49-F238E27FC236}">
                <a16:creationId xmlns:a16="http://schemas.microsoft.com/office/drawing/2014/main" xmlns="" id="{41920F6C-EF5F-CA9C-379F-5B545D7955EF}"/>
              </a:ext>
            </a:extLst>
          </p:cNvPr>
          <p:cNvSpPr txBox="1"/>
          <p:nvPr/>
        </p:nvSpPr>
        <p:spPr>
          <a:xfrm>
            <a:off x="6948261" y="6492870"/>
            <a:ext cx="2195739" cy="365129"/>
          </a:xfrm>
          <a:prstGeom prst="rect">
            <a:avLst/>
          </a:prstGeom>
          <a:solidFill>
            <a:srgbClr val="416A2C"/>
          </a:solidFill>
          <a:ln>
            <a:noFill/>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l-PL" sz="1200" b="0" i="0" u="none" strike="noStrike" kern="1200" cap="none" spc="0" baseline="0">
                <a:solidFill>
                  <a:srgbClr val="FFFFFF"/>
                </a:solidFill>
                <a:uFillTx/>
                <a:latin typeface="Calibri"/>
              </a:rPr>
              <a:t>                                   </a:t>
            </a:r>
            <a:fld id="{0E1CFC29-028A-4315-8C80-35EB0030F28E}" type="slidenum">
              <a:rPr lang="pl-PL" sz="1100" b="0" i="0" u="none" strike="noStrike" kern="1200" cap="none" spc="0" baseline="0">
                <a:solidFill>
                  <a:srgbClr val="EBF1DE"/>
                </a:solidFill>
                <a:uFillTx/>
                <a:latin typeface="Calibri"/>
              </a:rPr>
              <a:t>21</a:t>
            </a:fld>
            <a:endParaRPr lang="pl-PL" sz="1100" b="0" i="0" u="none" strike="noStrike" kern="1200" cap="none" spc="0" baseline="0">
              <a:solidFill>
                <a:srgbClr val="EBF1DE"/>
              </a:solidFill>
              <a:uFillTx/>
              <a:latin typeface="Calibri"/>
            </a:endParaRPr>
          </a:p>
        </p:txBody>
      </p:sp>
      <p:sp>
        <p:nvSpPr>
          <p:cNvPr id="6" name="pole tekstowe 5">
            <a:extLst>
              <a:ext uri="{FF2B5EF4-FFF2-40B4-BE49-F238E27FC236}">
                <a16:creationId xmlns:a16="http://schemas.microsoft.com/office/drawing/2014/main" xmlns="" id="{C5C8609D-2A10-DD44-8A0D-2C9E2655BFB9}"/>
              </a:ext>
            </a:extLst>
          </p:cNvPr>
          <p:cNvSpPr txBox="1"/>
          <p:nvPr/>
        </p:nvSpPr>
        <p:spPr>
          <a:xfrm>
            <a:off x="398190" y="596636"/>
            <a:ext cx="8530604" cy="400110"/>
          </a:xfrm>
          <a:prstGeom prst="rect">
            <a:avLst/>
          </a:prstGeom>
          <a:noFill/>
        </p:spPr>
        <p:txBody>
          <a:bodyPr wrap="square" rtlCol="0">
            <a:spAutoFit/>
          </a:bodyPr>
          <a:lstStyle/>
          <a:p>
            <a:pPr algn="ctr"/>
            <a:r>
              <a:rPr lang="pl-PL" sz="2000"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Przykładowe odnotowanie wykonania kończącego się sezonu – odstrzał i ubytki: </a:t>
            </a:r>
          </a:p>
        </p:txBody>
      </p:sp>
      <p:sp>
        <p:nvSpPr>
          <p:cNvPr id="7" name="pole tekstowe 6">
            <a:extLst>
              <a:ext uri="{FF2B5EF4-FFF2-40B4-BE49-F238E27FC236}">
                <a16:creationId xmlns:a16="http://schemas.microsoft.com/office/drawing/2014/main" xmlns="" id="{1268383C-5A9B-5EBF-1E28-578B3A74BBD6}"/>
              </a:ext>
            </a:extLst>
          </p:cNvPr>
          <p:cNvSpPr txBox="1"/>
          <p:nvPr/>
        </p:nvSpPr>
        <p:spPr>
          <a:xfrm>
            <a:off x="252140" y="4156472"/>
            <a:ext cx="8676654" cy="2769989"/>
          </a:xfrm>
          <a:prstGeom prst="rect">
            <a:avLst/>
          </a:prstGeom>
          <a:noFill/>
        </p:spPr>
        <p:txBody>
          <a:bodyPr wrap="square" rtlCol="0">
            <a:spAutoFit/>
          </a:bodyPr>
          <a:lstStyle/>
          <a:p>
            <a:pPr marL="171450" indent="-171450">
              <a:spcBef>
                <a:spcPts val="600"/>
              </a:spcBef>
              <a:spcAft>
                <a:spcPts val="600"/>
              </a:spcAft>
              <a:buFont typeface="Wingdings" panose="05000000000000000000" pitchFamily="2" charset="2"/>
              <a:buChar char="Ø"/>
            </a:pPr>
            <a:r>
              <a:rPr lang="pl-PL" sz="1200" b="0" dirty="0">
                <a:latin typeface="Calibri" panose="020F0502020204030204" pitchFamily="34" charset="0"/>
                <a:ea typeface="Calibri" panose="020F0502020204030204" pitchFamily="34" charset="0"/>
                <a:cs typeface="Calibri" panose="020F0502020204030204" pitchFamily="34" charset="0"/>
              </a:rPr>
              <a:t>kolumna </a:t>
            </a:r>
            <a:r>
              <a:rPr lang="pl-PL" sz="1200" dirty="0">
                <a:solidFill>
                  <a:srgbClr val="FF0000"/>
                </a:solidFill>
                <a:highlight>
                  <a:srgbClr val="FFFF00"/>
                </a:highlight>
                <a:latin typeface="Calibri" panose="020F0502020204030204" pitchFamily="34" charset="0"/>
                <a:ea typeface="Calibri" panose="020F0502020204030204" pitchFamily="34" charset="0"/>
                <a:cs typeface="Calibri" panose="020F0502020204030204" pitchFamily="34" charset="0"/>
              </a:rPr>
              <a:t>2 – 3 </a:t>
            </a:r>
            <a:r>
              <a:rPr lang="pl-PL" sz="1200" dirty="0">
                <a:latin typeface="Calibri" panose="020F0502020204030204" pitchFamily="34" charset="0"/>
                <a:ea typeface="Calibri" panose="020F0502020204030204" pitchFamily="34" charset="0"/>
                <a:cs typeface="Calibri" panose="020F0502020204030204" pitchFamily="34" charset="0"/>
              </a:rPr>
              <a:t>przepisane wartości z kol. 13 i 14 kończącego się (poprzedniego) planu. Uwaga w przypadku dokonania korekty RPŁ (zmniejszenie bądź zwiększenie odstrzału w mijającym roku), planem obowiązującym stają się wielkości z zatwierdzonej przez nadleśnictwo korekty i te należy wpisać w kol. 2 – 3),</a:t>
            </a:r>
          </a:p>
          <a:p>
            <a:pPr marL="171450" indent="-171450">
              <a:spcBef>
                <a:spcPts val="600"/>
              </a:spcBef>
              <a:spcAft>
                <a:spcPts val="600"/>
              </a:spcAft>
              <a:buFont typeface="Wingdings" panose="05000000000000000000" pitchFamily="2" charset="2"/>
              <a:buChar char="Ø"/>
            </a:pPr>
            <a:r>
              <a:rPr lang="pl-PL" sz="1200" b="0" dirty="0">
                <a:latin typeface="Calibri" panose="020F0502020204030204" pitchFamily="34" charset="0"/>
                <a:ea typeface="Calibri" panose="020F0502020204030204" pitchFamily="34" charset="0"/>
                <a:cs typeface="Calibri" panose="020F0502020204030204" pitchFamily="34" charset="0"/>
              </a:rPr>
              <a:t>kolumna </a:t>
            </a:r>
            <a:r>
              <a:rPr lang="pl-PL" sz="1200" b="0" dirty="0">
                <a:solidFill>
                  <a:srgbClr val="FF0000"/>
                </a:solidFill>
                <a:highlight>
                  <a:srgbClr val="FFFF00"/>
                </a:highlight>
                <a:latin typeface="Calibri" panose="020F0502020204030204" pitchFamily="34" charset="0"/>
                <a:ea typeface="Calibri" panose="020F0502020204030204" pitchFamily="34" charset="0"/>
                <a:cs typeface="Calibri" panose="020F0502020204030204" pitchFamily="34" charset="0"/>
              </a:rPr>
              <a:t>4</a:t>
            </a:r>
            <a:r>
              <a:rPr lang="pl-PL" sz="1200" dirty="0">
                <a:latin typeface="Calibri" panose="020F0502020204030204" pitchFamily="34" charset="0"/>
                <a:ea typeface="Calibri" panose="020F0502020204030204" pitchFamily="34" charset="0"/>
                <a:cs typeface="Calibri" panose="020F0502020204030204" pitchFamily="34" charset="0"/>
              </a:rPr>
              <a:t> to suma wartości z kolumny 5, 6 i 7, a zatem wykonanie odstrzału, odłowu i liczby odnotowanych ubytków, do których jednak nie zalicza się danych z kolumny 8 (odstrzał sanitarny),</a:t>
            </a:r>
          </a:p>
          <a:p>
            <a:pPr marL="171450" indent="-171450">
              <a:spcBef>
                <a:spcPts val="600"/>
              </a:spcBef>
              <a:spcAft>
                <a:spcPts val="600"/>
              </a:spcAft>
              <a:buFont typeface="Wingdings" panose="05000000000000000000" pitchFamily="2" charset="2"/>
              <a:buChar char="Ø"/>
            </a:pPr>
            <a:r>
              <a:rPr lang="pl-PL" sz="1200" b="0" dirty="0">
                <a:latin typeface="Calibri" panose="020F0502020204030204" pitchFamily="34" charset="0"/>
                <a:ea typeface="Calibri" panose="020F0502020204030204" pitchFamily="34" charset="0"/>
                <a:cs typeface="Calibri" panose="020F0502020204030204" pitchFamily="34" charset="0"/>
              </a:rPr>
              <a:t>kolumny </a:t>
            </a:r>
            <a:r>
              <a:rPr lang="pl-PL" sz="1200" dirty="0">
                <a:solidFill>
                  <a:srgbClr val="FF0000"/>
                </a:solidFill>
                <a:highlight>
                  <a:srgbClr val="FFFF00"/>
                </a:highlight>
                <a:latin typeface="Calibri" panose="020F0502020204030204" pitchFamily="34" charset="0"/>
                <a:ea typeface="Calibri" panose="020F0502020204030204" pitchFamily="34" charset="0"/>
                <a:cs typeface="Calibri" panose="020F0502020204030204" pitchFamily="34" charset="0"/>
              </a:rPr>
              <a:t>5 - 7</a:t>
            </a:r>
            <a:r>
              <a:rPr lang="pl-PL" sz="1200" dirty="0">
                <a:latin typeface="Calibri" panose="020F0502020204030204" pitchFamily="34" charset="0"/>
                <a:ea typeface="Calibri" panose="020F0502020204030204" pitchFamily="34" charset="0"/>
                <a:cs typeface="Calibri" panose="020F0502020204030204" pitchFamily="34" charset="0"/>
              </a:rPr>
              <a:t> to wartości z wykonania kończącego się planu, możliwe do uzyskania jak wspomniano wcześniej z raportów EPI, EKEP bądź zestawień ręcznych,</a:t>
            </a:r>
          </a:p>
          <a:p>
            <a:pPr marL="171450" indent="-171450">
              <a:spcBef>
                <a:spcPts val="600"/>
              </a:spcBef>
              <a:spcAft>
                <a:spcPts val="600"/>
              </a:spcAft>
              <a:buFont typeface="Wingdings" panose="05000000000000000000" pitchFamily="2" charset="2"/>
              <a:buChar char="Ø"/>
            </a:pPr>
            <a:r>
              <a:rPr lang="pl-PL" sz="1200" dirty="0">
                <a:latin typeface="Calibri" panose="020F0502020204030204" pitchFamily="34" charset="0"/>
                <a:ea typeface="Calibri" panose="020F0502020204030204" pitchFamily="34" charset="0"/>
                <a:cs typeface="Calibri" panose="020F0502020204030204" pitchFamily="34" charset="0"/>
              </a:rPr>
              <a:t>w </a:t>
            </a:r>
            <a:r>
              <a:rPr lang="pl-PL" sz="1200" b="0" dirty="0">
                <a:latin typeface="Calibri" panose="020F0502020204030204" pitchFamily="34" charset="0"/>
                <a:ea typeface="Calibri" panose="020F0502020204030204" pitchFamily="34" charset="0"/>
                <a:cs typeface="Calibri" panose="020F0502020204030204" pitchFamily="34" charset="0"/>
              </a:rPr>
              <a:t>kolumnie </a:t>
            </a:r>
            <a:r>
              <a:rPr lang="pl-PL" sz="1200" dirty="0">
                <a:solidFill>
                  <a:srgbClr val="FF0000"/>
                </a:solidFill>
                <a:highlight>
                  <a:srgbClr val="FFFF00"/>
                </a:highlight>
                <a:latin typeface="Calibri" panose="020F0502020204030204" pitchFamily="34" charset="0"/>
                <a:ea typeface="Calibri" panose="020F0502020204030204" pitchFamily="34" charset="0"/>
                <a:cs typeface="Calibri" panose="020F0502020204030204" pitchFamily="34" charset="0"/>
              </a:rPr>
              <a:t>5</a:t>
            </a:r>
            <a:r>
              <a:rPr lang="pl-PL" sz="1200" dirty="0">
                <a:latin typeface="Calibri" panose="020F0502020204030204" pitchFamily="34" charset="0"/>
                <a:ea typeface="Calibri" panose="020F0502020204030204" pitchFamily="34" charset="0"/>
                <a:cs typeface="Calibri" panose="020F0502020204030204" pitchFamily="34" charset="0"/>
              </a:rPr>
              <a:t> liczba samców selekcyjnych bądź łownych to wynik oceny wieku odnotowany przez komisję oceny trofeów w arkuszach oceny. Np. rogacze w wieku do 5 lat wpisujemy jako selekcyjne, a od 6 lat i starsze jako łowne. Podział ten (także dla innych gatunków) wynika z tabeli dot. kryteriów odstrzału z Uchwały 582). Dla ubytków wiek podajemy uznaniowo. </a:t>
            </a:r>
          </a:p>
          <a:p>
            <a:pPr marL="285750" indent="-285750">
              <a:spcBef>
                <a:spcPts val="600"/>
              </a:spcBef>
              <a:spcAft>
                <a:spcPts val="600"/>
              </a:spcAft>
              <a:buFont typeface="Wingdings" panose="05000000000000000000" pitchFamily="2" charset="2"/>
              <a:buChar char="v"/>
            </a:pPr>
            <a:endParaRPr lang="pl-PL" sz="1400" b="0" dirty="0">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8" name="Tabela 7">
            <a:extLst>
              <a:ext uri="{FF2B5EF4-FFF2-40B4-BE49-F238E27FC236}">
                <a16:creationId xmlns:a16="http://schemas.microsoft.com/office/drawing/2014/main" xmlns="" id="{AFF90985-BF9B-DA46-6108-EB72D1B83280}"/>
              </a:ext>
            </a:extLst>
          </p:cNvPr>
          <p:cNvGraphicFramePr>
            <a:graphicFrameLocks noGrp="1"/>
          </p:cNvGraphicFramePr>
          <p:nvPr>
            <p:extLst>
              <p:ext uri="{D42A27DB-BD31-4B8C-83A1-F6EECF244321}">
                <p14:modId xmlns:p14="http://schemas.microsoft.com/office/powerpoint/2010/main" val="1696505474"/>
              </p:ext>
            </p:extLst>
          </p:nvPr>
        </p:nvGraphicFramePr>
        <p:xfrm>
          <a:off x="143508" y="615834"/>
          <a:ext cx="8856984" cy="3173815"/>
        </p:xfrm>
        <a:graphic>
          <a:graphicData uri="http://schemas.openxmlformats.org/drawingml/2006/table">
            <a:tbl>
              <a:tblPr>
                <a:tableStyleId>{3C2FFA5D-87B4-456A-9821-1D502468CF0F}</a:tableStyleId>
              </a:tblPr>
              <a:tblGrid>
                <a:gridCol w="1152127">
                  <a:extLst>
                    <a:ext uri="{9D8B030D-6E8A-4147-A177-3AD203B41FA5}">
                      <a16:colId xmlns:a16="http://schemas.microsoft.com/office/drawing/2014/main" xmlns="" val="4160793360"/>
                    </a:ext>
                  </a:extLst>
                </a:gridCol>
                <a:gridCol w="444269">
                  <a:extLst>
                    <a:ext uri="{9D8B030D-6E8A-4147-A177-3AD203B41FA5}">
                      <a16:colId xmlns:a16="http://schemas.microsoft.com/office/drawing/2014/main" xmlns="" val="61940504"/>
                    </a:ext>
                  </a:extLst>
                </a:gridCol>
                <a:gridCol w="297116">
                  <a:extLst>
                    <a:ext uri="{9D8B030D-6E8A-4147-A177-3AD203B41FA5}">
                      <a16:colId xmlns:a16="http://schemas.microsoft.com/office/drawing/2014/main" xmlns="" val="3661361587"/>
                    </a:ext>
                  </a:extLst>
                </a:gridCol>
                <a:gridCol w="479192">
                  <a:extLst>
                    <a:ext uri="{9D8B030D-6E8A-4147-A177-3AD203B41FA5}">
                      <a16:colId xmlns:a16="http://schemas.microsoft.com/office/drawing/2014/main" xmlns="" val="144181014"/>
                    </a:ext>
                  </a:extLst>
                </a:gridCol>
                <a:gridCol w="385236">
                  <a:extLst>
                    <a:ext uri="{9D8B030D-6E8A-4147-A177-3AD203B41FA5}">
                      <a16:colId xmlns:a16="http://schemas.microsoft.com/office/drawing/2014/main" xmlns="" val="4018566795"/>
                    </a:ext>
                  </a:extLst>
                </a:gridCol>
                <a:gridCol w="385236">
                  <a:extLst>
                    <a:ext uri="{9D8B030D-6E8A-4147-A177-3AD203B41FA5}">
                      <a16:colId xmlns:a16="http://schemas.microsoft.com/office/drawing/2014/main" xmlns="" val="378231314"/>
                    </a:ext>
                  </a:extLst>
                </a:gridCol>
                <a:gridCol w="374292">
                  <a:extLst>
                    <a:ext uri="{9D8B030D-6E8A-4147-A177-3AD203B41FA5}">
                      <a16:colId xmlns:a16="http://schemas.microsoft.com/office/drawing/2014/main" xmlns="" val="869411842"/>
                    </a:ext>
                  </a:extLst>
                </a:gridCol>
                <a:gridCol w="442971">
                  <a:extLst>
                    <a:ext uri="{9D8B030D-6E8A-4147-A177-3AD203B41FA5}">
                      <a16:colId xmlns:a16="http://schemas.microsoft.com/office/drawing/2014/main" xmlns="" val="757608547"/>
                    </a:ext>
                  </a:extLst>
                </a:gridCol>
                <a:gridCol w="722053">
                  <a:extLst>
                    <a:ext uri="{9D8B030D-6E8A-4147-A177-3AD203B41FA5}">
                      <a16:colId xmlns:a16="http://schemas.microsoft.com/office/drawing/2014/main" xmlns="" val="1261169382"/>
                    </a:ext>
                  </a:extLst>
                </a:gridCol>
                <a:gridCol w="574091">
                  <a:extLst>
                    <a:ext uri="{9D8B030D-6E8A-4147-A177-3AD203B41FA5}">
                      <a16:colId xmlns:a16="http://schemas.microsoft.com/office/drawing/2014/main" xmlns="" val="1699167807"/>
                    </a:ext>
                  </a:extLst>
                </a:gridCol>
                <a:gridCol w="521234">
                  <a:extLst>
                    <a:ext uri="{9D8B030D-6E8A-4147-A177-3AD203B41FA5}">
                      <a16:colId xmlns:a16="http://schemas.microsoft.com/office/drawing/2014/main" xmlns="" val="1243486501"/>
                    </a:ext>
                  </a:extLst>
                </a:gridCol>
                <a:gridCol w="774910">
                  <a:extLst>
                    <a:ext uri="{9D8B030D-6E8A-4147-A177-3AD203B41FA5}">
                      <a16:colId xmlns:a16="http://schemas.microsoft.com/office/drawing/2014/main" xmlns="" val="623300862"/>
                    </a:ext>
                  </a:extLst>
                </a:gridCol>
                <a:gridCol w="317323">
                  <a:extLst>
                    <a:ext uri="{9D8B030D-6E8A-4147-A177-3AD203B41FA5}">
                      <a16:colId xmlns:a16="http://schemas.microsoft.com/office/drawing/2014/main" xmlns="" val="2051990724"/>
                    </a:ext>
                  </a:extLst>
                </a:gridCol>
                <a:gridCol w="474765">
                  <a:extLst>
                    <a:ext uri="{9D8B030D-6E8A-4147-A177-3AD203B41FA5}">
                      <a16:colId xmlns:a16="http://schemas.microsoft.com/office/drawing/2014/main" xmlns="" val="486599379"/>
                    </a:ext>
                  </a:extLst>
                </a:gridCol>
                <a:gridCol w="252661">
                  <a:extLst>
                    <a:ext uri="{9D8B030D-6E8A-4147-A177-3AD203B41FA5}">
                      <a16:colId xmlns:a16="http://schemas.microsoft.com/office/drawing/2014/main" xmlns="" val="1289588536"/>
                    </a:ext>
                  </a:extLst>
                </a:gridCol>
                <a:gridCol w="327598">
                  <a:extLst>
                    <a:ext uri="{9D8B030D-6E8A-4147-A177-3AD203B41FA5}">
                      <a16:colId xmlns:a16="http://schemas.microsoft.com/office/drawing/2014/main" xmlns="" val="3137393165"/>
                    </a:ext>
                  </a:extLst>
                </a:gridCol>
                <a:gridCol w="352403">
                  <a:extLst>
                    <a:ext uri="{9D8B030D-6E8A-4147-A177-3AD203B41FA5}">
                      <a16:colId xmlns:a16="http://schemas.microsoft.com/office/drawing/2014/main" xmlns="" val="4203464997"/>
                    </a:ext>
                  </a:extLst>
                </a:gridCol>
                <a:gridCol w="579507">
                  <a:extLst>
                    <a:ext uri="{9D8B030D-6E8A-4147-A177-3AD203B41FA5}">
                      <a16:colId xmlns:a16="http://schemas.microsoft.com/office/drawing/2014/main" xmlns="" val="3023975683"/>
                    </a:ext>
                  </a:extLst>
                </a:gridCol>
              </a:tblGrid>
              <a:tr h="1368283">
                <a:tc rowSpan="3">
                  <a:txBody>
                    <a:bodyPr/>
                    <a:lstStyle/>
                    <a:p>
                      <a:pPr algn="ctr"/>
                      <a:r>
                        <a:rPr lang="pl-PL" sz="900" b="1" dirty="0">
                          <a:effectLst/>
                        </a:rPr>
                        <a:t> </a:t>
                      </a:r>
                      <a:endParaRPr lang="pl-PL" sz="1200" dirty="0">
                        <a:effectLst/>
                      </a:endParaRPr>
                    </a:p>
                    <a:p>
                      <a:pPr algn="ctr"/>
                      <a:r>
                        <a:rPr lang="pl-PL" sz="900" b="1" dirty="0">
                          <a:effectLst/>
                        </a:rPr>
                        <a:t>Gatunki zwierząt łownych</a:t>
                      </a:r>
                      <a:endParaRPr lang="pl-PL" sz="1200" dirty="0">
                        <a:effectLst/>
                        <a:latin typeface="Times New Roman" panose="02020603050405020304" pitchFamily="18" charset="0"/>
                        <a:ea typeface="Times New Roman" panose="02020603050405020304" pitchFamily="18" charset="0"/>
                      </a:endParaRPr>
                    </a:p>
                  </a:txBody>
                  <a:tcPr marL="44450" marR="44450" marT="0" marB="0" anchor="ctr"/>
                </a:tc>
                <a:tc gridSpan="2">
                  <a:txBody>
                    <a:bodyPr/>
                    <a:lstStyle/>
                    <a:p>
                      <a:pPr marL="71755" marR="71755" algn="ctr"/>
                      <a:r>
                        <a:rPr lang="pl-PL" sz="800" b="1" dirty="0">
                          <a:effectLst/>
                        </a:rPr>
                        <a:t>Liczba zw. łow. </a:t>
                      </a:r>
                      <a:r>
                        <a:rPr lang="pl-PL" sz="800" b="1" dirty="0" err="1">
                          <a:effectLst/>
                        </a:rPr>
                        <a:t>planow</a:t>
                      </a:r>
                      <a:r>
                        <a:rPr lang="pl-PL" sz="800" b="1" dirty="0">
                          <a:effectLst/>
                        </a:rPr>
                        <a:t>. do poz. w łow. roku gosp. </a:t>
                      </a:r>
                      <a:r>
                        <a:rPr lang="pl-PL" sz="800" b="1" dirty="0" err="1">
                          <a:effectLst/>
                        </a:rPr>
                        <a:t>poprz</a:t>
                      </a:r>
                      <a:r>
                        <a:rPr lang="pl-PL" sz="800" b="1" dirty="0">
                          <a:effectLst/>
                        </a:rPr>
                        <a:t>. rok gosp. na który sporządzono rpł.</a:t>
                      </a:r>
                      <a:endParaRPr lang="pl-PL" sz="800" dirty="0">
                        <a:effectLst/>
                        <a:latin typeface="Times New Roman" panose="02020603050405020304" pitchFamily="18" charset="0"/>
                        <a:ea typeface="Times New Roman" panose="02020603050405020304" pitchFamily="18" charset="0"/>
                      </a:endParaRPr>
                    </a:p>
                  </a:txBody>
                  <a:tcPr marL="44450" marR="44450" marT="0" marB="0" vert="vert270" anchor="ctr"/>
                </a:tc>
                <a:tc hMerge="1">
                  <a:txBody>
                    <a:bodyPr/>
                    <a:lstStyle/>
                    <a:p>
                      <a:endParaRPr lang="pl-PL"/>
                    </a:p>
                  </a:txBody>
                  <a:tcPr/>
                </a:tc>
                <a:tc gridSpan="3">
                  <a:txBody>
                    <a:bodyPr/>
                    <a:lstStyle/>
                    <a:p>
                      <a:pPr marL="71755" marR="71755" algn="ctr"/>
                      <a:r>
                        <a:rPr lang="pl-PL" sz="800" b="1" dirty="0">
                          <a:effectLst/>
                        </a:rPr>
                        <a:t>Liczba zw. łow. pozyskanych w łow. roku gosp. </a:t>
                      </a:r>
                      <a:r>
                        <a:rPr lang="pl-PL" sz="800" b="1" dirty="0" err="1">
                          <a:effectLst/>
                        </a:rPr>
                        <a:t>poprz</a:t>
                      </a:r>
                      <a:r>
                        <a:rPr lang="pl-PL" sz="800" b="1" dirty="0">
                          <a:effectLst/>
                        </a:rPr>
                        <a:t>.. łow. rok. gosp. na który sporządzony jest rpł. </a:t>
                      </a:r>
                      <a:endParaRPr lang="pl-PL" sz="800" dirty="0">
                        <a:effectLst/>
                        <a:latin typeface="Times New Roman" panose="02020603050405020304" pitchFamily="18" charset="0"/>
                        <a:ea typeface="Times New Roman" panose="02020603050405020304" pitchFamily="18" charset="0"/>
                      </a:endParaRPr>
                    </a:p>
                  </a:txBody>
                  <a:tcPr marL="44450" marR="44450" marT="0" marB="0" vert="vert270" anchor="ctr"/>
                </a:tc>
                <a:tc hMerge="1">
                  <a:txBody>
                    <a:bodyPr/>
                    <a:lstStyle/>
                    <a:p>
                      <a:endParaRPr lang="pl-PL"/>
                    </a:p>
                  </a:txBody>
                  <a:tcPr/>
                </a:tc>
                <a:tc hMerge="1">
                  <a:txBody>
                    <a:bodyPr/>
                    <a:lstStyle/>
                    <a:p>
                      <a:endParaRPr lang="pl-PL"/>
                    </a:p>
                  </a:txBody>
                  <a:tcPr/>
                </a:tc>
                <a:tc gridSpan="2">
                  <a:txBody>
                    <a:bodyPr/>
                    <a:lstStyle/>
                    <a:p>
                      <a:pPr marL="71755" marR="71755" algn="ctr"/>
                      <a:r>
                        <a:rPr lang="pl-PL" sz="800" b="1" dirty="0">
                          <a:effectLst/>
                        </a:rPr>
                        <a:t>Liczba ubytków zw. grubej powstałych w łow. roku gosp. </a:t>
                      </a:r>
                      <a:r>
                        <a:rPr lang="pl-PL" sz="800" b="1" dirty="0" err="1">
                          <a:effectLst/>
                        </a:rPr>
                        <a:t>poprz</a:t>
                      </a:r>
                      <a:r>
                        <a:rPr lang="pl-PL" sz="800" b="1" dirty="0">
                          <a:effectLst/>
                        </a:rPr>
                        <a:t>. łow. rok. gosp. na który sporządzono rpł. w szt.</a:t>
                      </a:r>
                      <a:endParaRPr lang="pl-PL" sz="800" dirty="0">
                        <a:effectLst/>
                        <a:latin typeface="Times New Roman" panose="02020603050405020304" pitchFamily="18" charset="0"/>
                        <a:ea typeface="Times New Roman" panose="02020603050405020304" pitchFamily="18" charset="0"/>
                      </a:endParaRPr>
                    </a:p>
                  </a:txBody>
                  <a:tcPr marL="44450" marR="44450" marT="0" marB="0" vert="vert270" anchor="ctr"/>
                </a:tc>
                <a:tc hMerge="1">
                  <a:txBody>
                    <a:bodyPr/>
                    <a:lstStyle/>
                    <a:p>
                      <a:endParaRPr lang="pl-PL"/>
                    </a:p>
                  </a:txBody>
                  <a:tcPr/>
                </a:tc>
                <a:tc>
                  <a:txBody>
                    <a:bodyPr/>
                    <a:lstStyle/>
                    <a:p>
                      <a:pPr marL="71755" marR="71755" algn="ctr"/>
                      <a:r>
                        <a:rPr lang="pl-PL" sz="800" b="1" dirty="0">
                          <a:effectLst/>
                        </a:rPr>
                        <a:t>Liczba zw. łow. zasiedl. w łow. r. gosp. </a:t>
                      </a:r>
                      <a:r>
                        <a:rPr lang="pl-PL" sz="800" b="1" dirty="0" err="1">
                          <a:effectLst/>
                        </a:rPr>
                        <a:t>poprz</a:t>
                      </a:r>
                      <a:r>
                        <a:rPr lang="pl-PL" sz="800" b="1" dirty="0">
                          <a:effectLst/>
                        </a:rPr>
                        <a:t>. łow. r. gosp. na który sporządzono rpł. </a:t>
                      </a:r>
                      <a:endParaRPr lang="pl-PL" sz="800" dirty="0">
                        <a:effectLst/>
                        <a:latin typeface="Times New Roman" panose="02020603050405020304" pitchFamily="18" charset="0"/>
                        <a:ea typeface="Times New Roman" panose="02020603050405020304" pitchFamily="18" charset="0"/>
                      </a:endParaRPr>
                    </a:p>
                  </a:txBody>
                  <a:tcPr marL="44450" marR="44450" marT="0" marB="0" vert="vert270" anchor="ctr"/>
                </a:tc>
                <a:tc>
                  <a:txBody>
                    <a:bodyPr/>
                    <a:lstStyle/>
                    <a:p>
                      <a:pPr marL="71755" marR="71755" algn="ctr"/>
                      <a:r>
                        <a:rPr lang="pl-PL" sz="800" b="1" dirty="0">
                          <a:effectLst/>
                        </a:rPr>
                        <a:t>Szacowana liczebność zwierząt łownych </a:t>
                      </a:r>
                      <a:endParaRPr lang="pl-PL" sz="800" dirty="0">
                        <a:effectLst/>
                      </a:endParaRPr>
                    </a:p>
                    <a:p>
                      <a:pPr marL="71755" marR="71755" algn="ctr"/>
                      <a:r>
                        <a:rPr lang="pl-PL" sz="800" b="1" dirty="0">
                          <a:effectLst/>
                        </a:rPr>
                        <a:t>na dzień 10 marca…... r.</a:t>
                      </a:r>
                      <a:endParaRPr lang="pl-PL" sz="800" dirty="0">
                        <a:effectLst/>
                        <a:latin typeface="Times New Roman" panose="02020603050405020304" pitchFamily="18" charset="0"/>
                        <a:ea typeface="Times New Roman" panose="02020603050405020304" pitchFamily="18" charset="0"/>
                      </a:endParaRPr>
                    </a:p>
                  </a:txBody>
                  <a:tcPr marL="44450" marR="44450" marT="0" marB="0" vert="vert270" anchor="ctr"/>
                </a:tc>
                <a:tc>
                  <a:txBody>
                    <a:bodyPr/>
                    <a:lstStyle/>
                    <a:p>
                      <a:pPr marL="71755" marR="71755" algn="ctr"/>
                      <a:r>
                        <a:rPr lang="pl-PL" sz="800" b="1" dirty="0">
                          <a:effectLst/>
                        </a:rPr>
                        <a:t>Planowana do zasiedleń liczba zw. łownych.</a:t>
                      </a:r>
                      <a:endParaRPr lang="pl-PL" sz="800" dirty="0">
                        <a:effectLst/>
                        <a:latin typeface="Times New Roman" panose="02020603050405020304" pitchFamily="18" charset="0"/>
                        <a:ea typeface="Times New Roman" panose="02020603050405020304" pitchFamily="18" charset="0"/>
                      </a:endParaRPr>
                    </a:p>
                  </a:txBody>
                  <a:tcPr marL="44450" marR="44450" marT="0" marB="0" vert="vert270" anchor="ctr"/>
                </a:tc>
                <a:tc>
                  <a:txBody>
                    <a:bodyPr/>
                    <a:lstStyle/>
                    <a:p>
                      <a:pPr marL="71755" marR="71755" algn="ctr"/>
                      <a:r>
                        <a:rPr lang="pl-PL" sz="800" b="1" dirty="0">
                          <a:effectLst/>
                        </a:rPr>
                        <a:t>Planowana liczebność zwierzyny grubej w dniu poprzedzającym dzień  rozpoczęcia okresu polowań</a:t>
                      </a:r>
                      <a:endParaRPr lang="pl-PL" sz="800" dirty="0">
                        <a:effectLst/>
                        <a:latin typeface="Times New Roman" panose="02020603050405020304" pitchFamily="18" charset="0"/>
                        <a:ea typeface="Times New Roman" panose="02020603050405020304" pitchFamily="18" charset="0"/>
                      </a:endParaRPr>
                    </a:p>
                  </a:txBody>
                  <a:tcPr marL="44450" marR="44450" marT="0" marB="0" vert="vert270" anchor="ctr"/>
                </a:tc>
                <a:tc gridSpan="2">
                  <a:txBody>
                    <a:bodyPr/>
                    <a:lstStyle/>
                    <a:p>
                      <a:pPr marL="71755" marR="71755" algn="ctr"/>
                      <a:r>
                        <a:rPr lang="pl-PL" sz="800" b="1" dirty="0">
                          <a:effectLst/>
                        </a:rPr>
                        <a:t>Optymalna liczba zwierząt zaplanowanych do pozyskania  w łow. roku gosp. na który sporządzono rpł.       </a:t>
                      </a:r>
                      <a:endParaRPr lang="pl-PL" sz="800" dirty="0">
                        <a:effectLst/>
                        <a:latin typeface="Times New Roman" panose="02020603050405020304" pitchFamily="18" charset="0"/>
                        <a:ea typeface="Times New Roman" panose="02020603050405020304" pitchFamily="18" charset="0"/>
                      </a:endParaRPr>
                    </a:p>
                  </a:txBody>
                  <a:tcPr marL="44450" marR="44450" marT="0" marB="0" vert="vert270" anchor="ctr"/>
                </a:tc>
                <a:tc hMerge="1">
                  <a:txBody>
                    <a:bodyPr/>
                    <a:lstStyle/>
                    <a:p>
                      <a:endParaRPr lang="pl-PL"/>
                    </a:p>
                  </a:txBody>
                  <a:tcPr/>
                </a:tc>
                <a:tc gridSpan="4">
                  <a:txBody>
                    <a:bodyPr/>
                    <a:lstStyle/>
                    <a:p>
                      <a:pPr marL="71755" marR="71755" algn="ctr"/>
                      <a:r>
                        <a:rPr lang="pl-PL" sz="800" b="1" dirty="0">
                          <a:effectLst/>
                        </a:rPr>
                        <a:t>Minimalna i maksymalna liczba zwierząt zaplanowana do pozyskania w łow. roku gospodarczym, na który sporządzono rpł. </a:t>
                      </a:r>
                      <a:endParaRPr lang="pl-PL" sz="800" dirty="0">
                        <a:effectLst/>
                      </a:endParaRPr>
                    </a:p>
                    <a:p>
                      <a:pPr marL="71755" marR="71755" algn="ctr"/>
                      <a:r>
                        <a:rPr lang="pl-PL" sz="800" b="1" dirty="0">
                          <a:effectLst/>
                        </a:rPr>
                        <a:t> </a:t>
                      </a:r>
                      <a:endParaRPr lang="pl-PL" sz="800" dirty="0">
                        <a:effectLst/>
                      </a:endParaRPr>
                    </a:p>
                    <a:p>
                      <a:pPr marL="71755" marR="71755" algn="ctr"/>
                      <a:r>
                        <a:rPr lang="pl-PL" sz="800" b="1" dirty="0">
                          <a:effectLst/>
                        </a:rPr>
                        <a:t> </a:t>
                      </a:r>
                      <a:endParaRPr lang="pl-PL" sz="800" dirty="0">
                        <a:effectLst/>
                        <a:latin typeface="Times New Roman" panose="02020603050405020304" pitchFamily="18" charset="0"/>
                        <a:ea typeface="Times New Roman" panose="02020603050405020304" pitchFamily="18" charset="0"/>
                      </a:endParaRPr>
                    </a:p>
                  </a:txBody>
                  <a:tcPr marL="44450" marR="44450" marT="0" marB="0" vert="vert270" anchor="ctr"/>
                </a:tc>
                <a:tc hMerge="1">
                  <a:txBody>
                    <a:bodyPr/>
                    <a:lstStyle/>
                    <a:p>
                      <a:endParaRPr lang="pl-PL"/>
                    </a:p>
                  </a:txBody>
                  <a:tcPr/>
                </a:tc>
                <a:tc hMerge="1">
                  <a:txBody>
                    <a:bodyPr/>
                    <a:lstStyle/>
                    <a:p>
                      <a:endParaRPr lang="pl-PL"/>
                    </a:p>
                  </a:txBody>
                  <a:tcPr/>
                </a:tc>
                <a:tc hMerge="1">
                  <a:txBody>
                    <a:bodyPr/>
                    <a:lstStyle/>
                    <a:p>
                      <a:endParaRPr lang="pl-PL"/>
                    </a:p>
                  </a:txBody>
                  <a:tcPr/>
                </a:tc>
                <a:extLst>
                  <a:ext uri="{0D108BD9-81ED-4DB2-BD59-A6C34878D82A}">
                    <a16:rowId xmlns:a16="http://schemas.microsoft.com/office/drawing/2014/main" xmlns="" val="4110886689"/>
                  </a:ext>
                </a:extLst>
              </a:tr>
              <a:tr h="241868">
                <a:tc vMerge="1">
                  <a:txBody>
                    <a:bodyPr/>
                    <a:lstStyle/>
                    <a:p>
                      <a:endParaRPr lang="pl-PL"/>
                    </a:p>
                  </a:txBody>
                  <a:tcPr/>
                </a:tc>
                <a:tc rowSpan="2">
                  <a:txBody>
                    <a:bodyPr/>
                    <a:lstStyle/>
                    <a:p>
                      <a:pPr marL="71755" marR="71755" algn="ctr"/>
                      <a:r>
                        <a:rPr lang="pl-PL" sz="800" dirty="0">
                          <a:effectLst/>
                        </a:rPr>
                        <a:t>odstrzał </a:t>
                      </a:r>
                      <a:endParaRPr lang="pl-PL" sz="1200" dirty="0">
                        <a:effectLst/>
                      </a:endParaRPr>
                    </a:p>
                    <a:p>
                      <a:pPr marL="71755" marR="71755" algn="ctr"/>
                      <a:r>
                        <a:rPr lang="pl-PL" sz="800" dirty="0">
                          <a:effectLst/>
                        </a:rPr>
                        <a:t>szt.</a:t>
                      </a:r>
                      <a:endParaRPr lang="pl-PL" sz="1200" dirty="0">
                        <a:effectLst/>
                        <a:latin typeface="Times New Roman" panose="02020603050405020304" pitchFamily="18" charset="0"/>
                        <a:ea typeface="Times New Roman" panose="02020603050405020304" pitchFamily="18" charset="0"/>
                      </a:endParaRPr>
                    </a:p>
                  </a:txBody>
                  <a:tcPr marL="44450" marR="44450" marT="0" marB="0" vert="vert270" anchor="ctr"/>
                </a:tc>
                <a:tc rowSpan="2">
                  <a:txBody>
                    <a:bodyPr/>
                    <a:lstStyle/>
                    <a:p>
                      <a:pPr marL="71755" marR="71755" algn="ctr"/>
                      <a:r>
                        <a:rPr lang="pl-PL" sz="800">
                          <a:effectLst/>
                        </a:rPr>
                        <a:t>odłów szt.</a:t>
                      </a:r>
                      <a:endParaRPr lang="pl-PL" sz="1200">
                        <a:effectLst/>
                        <a:latin typeface="Times New Roman" panose="02020603050405020304" pitchFamily="18" charset="0"/>
                        <a:ea typeface="Times New Roman" panose="02020603050405020304" pitchFamily="18" charset="0"/>
                      </a:endParaRPr>
                    </a:p>
                  </a:txBody>
                  <a:tcPr marL="44450" marR="44450" marT="0" marB="0" vert="vert270"/>
                </a:tc>
                <a:tc rowSpan="2">
                  <a:txBody>
                    <a:bodyPr/>
                    <a:lstStyle/>
                    <a:p>
                      <a:pPr marL="71755" marR="71755" algn="ctr"/>
                      <a:r>
                        <a:rPr lang="pl-PL" sz="800" dirty="0">
                          <a:effectLst/>
                        </a:rPr>
                        <a:t>ogółem szt.</a:t>
                      </a:r>
                      <a:endParaRPr lang="pl-PL" sz="1200" dirty="0">
                        <a:effectLst/>
                        <a:latin typeface="Times New Roman" panose="02020603050405020304" pitchFamily="18" charset="0"/>
                        <a:ea typeface="Times New Roman" panose="02020603050405020304" pitchFamily="18" charset="0"/>
                      </a:endParaRPr>
                    </a:p>
                  </a:txBody>
                  <a:tcPr marL="44450" marR="44450" marT="0" marB="0" vert="vert270" anchor="ctr"/>
                </a:tc>
                <a:tc rowSpan="2">
                  <a:txBody>
                    <a:bodyPr/>
                    <a:lstStyle/>
                    <a:p>
                      <a:pPr marL="71755" marR="71755" algn="ctr"/>
                      <a:r>
                        <a:rPr lang="pl-PL" sz="800">
                          <a:effectLst/>
                        </a:rPr>
                        <a:t>odstrzał  szt.</a:t>
                      </a:r>
                      <a:endParaRPr lang="pl-PL" sz="1200">
                        <a:effectLst/>
                        <a:latin typeface="Times New Roman" panose="02020603050405020304" pitchFamily="18" charset="0"/>
                        <a:ea typeface="Times New Roman" panose="02020603050405020304" pitchFamily="18" charset="0"/>
                      </a:endParaRPr>
                    </a:p>
                  </a:txBody>
                  <a:tcPr marL="44450" marR="44450" marT="0" marB="0" vert="vert270" anchor="ctr"/>
                </a:tc>
                <a:tc rowSpan="2">
                  <a:txBody>
                    <a:bodyPr/>
                    <a:lstStyle/>
                    <a:p>
                      <a:pPr marL="71755" marR="71755" algn="ctr"/>
                      <a:r>
                        <a:rPr lang="pl-PL" sz="800">
                          <a:effectLst/>
                        </a:rPr>
                        <a:t>odłów szt.</a:t>
                      </a:r>
                      <a:endParaRPr lang="pl-PL" sz="1200">
                        <a:effectLst/>
                        <a:latin typeface="Times New Roman" panose="02020603050405020304" pitchFamily="18" charset="0"/>
                        <a:ea typeface="Times New Roman" panose="02020603050405020304" pitchFamily="18" charset="0"/>
                      </a:endParaRPr>
                    </a:p>
                  </a:txBody>
                  <a:tcPr marL="44450" marR="44450" marT="0" marB="0" vert="vert270" anchor="ctr"/>
                </a:tc>
                <a:tc rowSpan="2">
                  <a:txBody>
                    <a:bodyPr/>
                    <a:lstStyle/>
                    <a:p>
                      <a:pPr marL="71755" marR="71755" algn="ctr"/>
                      <a:r>
                        <a:rPr lang="pl-PL" sz="800" dirty="0">
                          <a:effectLst/>
                        </a:rPr>
                        <a:t>ogółem</a:t>
                      </a:r>
                      <a:endParaRPr lang="pl-PL" sz="1200" dirty="0">
                        <a:effectLst/>
                        <a:latin typeface="Times New Roman" panose="02020603050405020304" pitchFamily="18" charset="0"/>
                        <a:ea typeface="Times New Roman" panose="02020603050405020304" pitchFamily="18" charset="0"/>
                      </a:endParaRPr>
                    </a:p>
                  </a:txBody>
                  <a:tcPr marL="44450" marR="44450" marT="0" marB="0" vert="vert270" anchor="ctr"/>
                </a:tc>
                <a:tc rowSpan="2">
                  <a:txBody>
                    <a:bodyPr/>
                    <a:lstStyle/>
                    <a:p>
                      <a:pPr marL="71755" marR="71755" algn="ctr"/>
                      <a:r>
                        <a:rPr lang="pl-PL" sz="800" dirty="0">
                          <a:effectLst/>
                        </a:rPr>
                        <a:t>w tym odstrzał sanitarny</a:t>
                      </a:r>
                      <a:endParaRPr lang="pl-PL" sz="1200" dirty="0">
                        <a:effectLst/>
                        <a:latin typeface="Times New Roman" panose="02020603050405020304" pitchFamily="18" charset="0"/>
                        <a:ea typeface="Times New Roman" panose="02020603050405020304" pitchFamily="18" charset="0"/>
                      </a:endParaRPr>
                    </a:p>
                  </a:txBody>
                  <a:tcPr marL="44450" marR="44450" marT="0" marB="0" vert="vert270" anchor="ctr"/>
                </a:tc>
                <a:tc rowSpan="2">
                  <a:txBody>
                    <a:bodyPr/>
                    <a:lstStyle/>
                    <a:p>
                      <a:pPr algn="ctr"/>
                      <a:r>
                        <a:rPr lang="pl-PL" sz="800" dirty="0">
                          <a:effectLst/>
                        </a:rPr>
                        <a:t>szt.</a:t>
                      </a:r>
                      <a:endParaRPr lang="pl-PL" sz="1200" dirty="0">
                        <a:effectLst/>
                        <a:latin typeface="Times New Roman" panose="02020603050405020304" pitchFamily="18" charset="0"/>
                        <a:ea typeface="Times New Roman" panose="02020603050405020304" pitchFamily="18" charset="0"/>
                      </a:endParaRPr>
                    </a:p>
                  </a:txBody>
                  <a:tcPr marL="44450" marR="44450" marT="0" marB="0" anchor="ctr"/>
                </a:tc>
                <a:tc rowSpan="2">
                  <a:txBody>
                    <a:bodyPr/>
                    <a:lstStyle/>
                    <a:p>
                      <a:pPr algn="ctr"/>
                      <a:r>
                        <a:rPr lang="pl-PL" sz="800">
                          <a:effectLst/>
                        </a:rPr>
                        <a:t>szt.</a:t>
                      </a:r>
                      <a:endParaRPr lang="pl-PL" sz="1200">
                        <a:effectLst/>
                        <a:latin typeface="Times New Roman" panose="02020603050405020304" pitchFamily="18" charset="0"/>
                        <a:ea typeface="Times New Roman" panose="02020603050405020304" pitchFamily="18" charset="0"/>
                      </a:endParaRPr>
                    </a:p>
                  </a:txBody>
                  <a:tcPr marL="44450" marR="44450" marT="0" marB="0" anchor="ctr"/>
                </a:tc>
                <a:tc rowSpan="2">
                  <a:txBody>
                    <a:bodyPr/>
                    <a:lstStyle/>
                    <a:p>
                      <a:pPr algn="ctr"/>
                      <a:r>
                        <a:rPr lang="pl-PL" sz="800">
                          <a:effectLst/>
                        </a:rPr>
                        <a:t>szt.</a:t>
                      </a:r>
                      <a:endParaRPr lang="pl-PL" sz="1200">
                        <a:effectLst/>
                        <a:latin typeface="Times New Roman" panose="02020603050405020304" pitchFamily="18" charset="0"/>
                        <a:ea typeface="Times New Roman" panose="02020603050405020304" pitchFamily="18" charset="0"/>
                      </a:endParaRPr>
                    </a:p>
                  </a:txBody>
                  <a:tcPr marL="44450" marR="44450" marT="0" marB="0" anchor="ctr"/>
                </a:tc>
                <a:tc rowSpan="2">
                  <a:txBody>
                    <a:bodyPr/>
                    <a:lstStyle/>
                    <a:p>
                      <a:pPr algn="ctr"/>
                      <a:r>
                        <a:rPr lang="pl-PL" sz="800" dirty="0">
                          <a:effectLst/>
                        </a:rPr>
                        <a:t>szt.</a:t>
                      </a:r>
                      <a:endParaRPr lang="pl-PL" sz="1200" dirty="0">
                        <a:effectLst/>
                        <a:latin typeface="Times New Roman" panose="02020603050405020304" pitchFamily="18" charset="0"/>
                        <a:ea typeface="Times New Roman" panose="02020603050405020304" pitchFamily="18" charset="0"/>
                      </a:endParaRPr>
                    </a:p>
                  </a:txBody>
                  <a:tcPr marL="44450" marR="44450" marT="0" marB="0" anchor="ctr"/>
                </a:tc>
                <a:tc rowSpan="2">
                  <a:txBody>
                    <a:bodyPr/>
                    <a:lstStyle/>
                    <a:p>
                      <a:pPr marL="71755" marR="71755" algn="ctr"/>
                      <a:r>
                        <a:rPr lang="pl-PL" sz="800" dirty="0">
                          <a:effectLst/>
                        </a:rPr>
                        <a:t>odstrzał</a:t>
                      </a:r>
                      <a:endParaRPr lang="pl-PL" sz="1200" dirty="0">
                        <a:effectLst/>
                      </a:endParaRPr>
                    </a:p>
                    <a:p>
                      <a:pPr marL="71755" marR="71755" algn="ctr"/>
                      <a:r>
                        <a:rPr lang="pl-PL" sz="800" dirty="0">
                          <a:effectLst/>
                        </a:rPr>
                        <a:t>szt.</a:t>
                      </a:r>
                      <a:endParaRPr lang="pl-PL" sz="1200" dirty="0">
                        <a:effectLst/>
                        <a:latin typeface="Times New Roman" panose="02020603050405020304" pitchFamily="18" charset="0"/>
                        <a:ea typeface="Times New Roman" panose="02020603050405020304" pitchFamily="18" charset="0"/>
                      </a:endParaRPr>
                    </a:p>
                  </a:txBody>
                  <a:tcPr marL="44450" marR="44450" marT="0" marB="0" vert="vert270" anchor="ctr"/>
                </a:tc>
                <a:tc rowSpan="2">
                  <a:txBody>
                    <a:bodyPr/>
                    <a:lstStyle/>
                    <a:p>
                      <a:pPr marL="71755" marR="71755" algn="ctr"/>
                      <a:r>
                        <a:rPr lang="pl-PL" sz="800" dirty="0">
                          <a:effectLst/>
                        </a:rPr>
                        <a:t>odłów</a:t>
                      </a:r>
                      <a:endParaRPr lang="pl-PL" sz="1200" dirty="0">
                        <a:effectLst/>
                      </a:endParaRPr>
                    </a:p>
                    <a:p>
                      <a:pPr marL="71755" marR="71755" algn="ctr"/>
                      <a:r>
                        <a:rPr lang="pl-PL" sz="800" dirty="0">
                          <a:effectLst/>
                        </a:rPr>
                        <a:t>szt.</a:t>
                      </a:r>
                      <a:endParaRPr lang="pl-PL" sz="1200" dirty="0">
                        <a:effectLst/>
                        <a:latin typeface="Times New Roman" panose="02020603050405020304" pitchFamily="18" charset="0"/>
                        <a:ea typeface="Times New Roman" panose="02020603050405020304" pitchFamily="18" charset="0"/>
                      </a:endParaRPr>
                    </a:p>
                  </a:txBody>
                  <a:tcPr marL="44450" marR="44450" marT="0" marB="0" vert="vert270" anchor="ctr"/>
                </a:tc>
                <a:tc gridSpan="2">
                  <a:txBody>
                    <a:bodyPr/>
                    <a:lstStyle/>
                    <a:p>
                      <a:pPr algn="ctr"/>
                      <a:r>
                        <a:rPr lang="pl-PL" sz="850">
                          <a:effectLst/>
                        </a:rPr>
                        <a:t>odstrzał szt.</a:t>
                      </a:r>
                      <a:endParaRPr lang="pl-PL" sz="1200">
                        <a:effectLst/>
                        <a:latin typeface="Times New Roman" panose="02020603050405020304" pitchFamily="18" charset="0"/>
                        <a:ea typeface="Times New Roman" panose="02020603050405020304" pitchFamily="18" charset="0"/>
                      </a:endParaRPr>
                    </a:p>
                  </a:txBody>
                  <a:tcPr marL="44450" marR="44450" marT="0" marB="0" anchor="ctr"/>
                </a:tc>
                <a:tc hMerge="1">
                  <a:txBody>
                    <a:bodyPr/>
                    <a:lstStyle/>
                    <a:p>
                      <a:endParaRPr lang="pl-PL"/>
                    </a:p>
                  </a:txBody>
                  <a:tcPr/>
                </a:tc>
                <a:tc gridSpan="2">
                  <a:txBody>
                    <a:bodyPr/>
                    <a:lstStyle/>
                    <a:p>
                      <a:pPr algn="ctr"/>
                      <a:r>
                        <a:rPr lang="pl-PL" sz="850" dirty="0">
                          <a:effectLst/>
                        </a:rPr>
                        <a:t>odłów szt.</a:t>
                      </a:r>
                      <a:endParaRPr lang="pl-PL" sz="1200" dirty="0">
                        <a:effectLst/>
                        <a:latin typeface="Times New Roman" panose="02020603050405020304" pitchFamily="18" charset="0"/>
                        <a:ea typeface="Times New Roman" panose="02020603050405020304" pitchFamily="18" charset="0"/>
                      </a:endParaRPr>
                    </a:p>
                  </a:txBody>
                  <a:tcPr marL="44450" marR="44450" marT="0" marB="0" anchor="ctr"/>
                </a:tc>
                <a:tc hMerge="1">
                  <a:txBody>
                    <a:bodyPr/>
                    <a:lstStyle/>
                    <a:p>
                      <a:endParaRPr lang="pl-PL"/>
                    </a:p>
                  </a:txBody>
                  <a:tcPr/>
                </a:tc>
                <a:extLst>
                  <a:ext uri="{0D108BD9-81ED-4DB2-BD59-A6C34878D82A}">
                    <a16:rowId xmlns:a16="http://schemas.microsoft.com/office/drawing/2014/main" xmlns="" val="161044451"/>
                  </a:ext>
                </a:extLst>
              </a:tr>
              <a:tr h="297835">
                <a:tc vMerge="1">
                  <a:txBody>
                    <a:bodyPr/>
                    <a:lstStyle/>
                    <a:p>
                      <a:endParaRPr lang="pl-PL"/>
                    </a:p>
                  </a:txBody>
                  <a:tcPr/>
                </a:tc>
                <a:tc vMerge="1">
                  <a:txBody>
                    <a:bodyPr/>
                    <a:lstStyle/>
                    <a:p>
                      <a:endParaRPr lang="pl-PL"/>
                    </a:p>
                  </a:txBody>
                  <a:tcPr/>
                </a:tc>
                <a:tc vMerge="1">
                  <a:txBody>
                    <a:bodyPr/>
                    <a:lstStyle/>
                    <a:p>
                      <a:endParaRPr lang="pl-PL"/>
                    </a:p>
                  </a:txBody>
                  <a:tcPr/>
                </a:tc>
                <a:tc vMerge="1">
                  <a:txBody>
                    <a:bodyPr/>
                    <a:lstStyle/>
                    <a:p>
                      <a:endParaRPr lang="pl-PL"/>
                    </a:p>
                  </a:txBody>
                  <a:tcPr/>
                </a:tc>
                <a:tc vMerge="1">
                  <a:txBody>
                    <a:bodyPr/>
                    <a:lstStyle/>
                    <a:p>
                      <a:endParaRPr lang="pl-PL"/>
                    </a:p>
                  </a:txBody>
                  <a:tcPr/>
                </a:tc>
                <a:tc vMerge="1">
                  <a:txBody>
                    <a:bodyPr/>
                    <a:lstStyle/>
                    <a:p>
                      <a:endParaRPr lang="pl-PL"/>
                    </a:p>
                  </a:txBody>
                  <a:tcPr/>
                </a:tc>
                <a:tc vMerge="1">
                  <a:txBody>
                    <a:bodyPr/>
                    <a:lstStyle/>
                    <a:p>
                      <a:endParaRPr lang="pl-PL"/>
                    </a:p>
                  </a:txBody>
                  <a:tcPr/>
                </a:tc>
                <a:tc vMerge="1">
                  <a:txBody>
                    <a:bodyPr/>
                    <a:lstStyle/>
                    <a:p>
                      <a:endParaRPr lang="pl-PL"/>
                    </a:p>
                  </a:txBody>
                  <a:tcPr/>
                </a:tc>
                <a:tc vMerge="1">
                  <a:txBody>
                    <a:bodyPr/>
                    <a:lstStyle/>
                    <a:p>
                      <a:endParaRPr lang="pl-PL"/>
                    </a:p>
                  </a:txBody>
                  <a:tcPr/>
                </a:tc>
                <a:tc vMerge="1">
                  <a:txBody>
                    <a:bodyPr/>
                    <a:lstStyle/>
                    <a:p>
                      <a:endParaRPr lang="pl-PL"/>
                    </a:p>
                  </a:txBody>
                  <a:tcPr/>
                </a:tc>
                <a:tc vMerge="1">
                  <a:txBody>
                    <a:bodyPr/>
                    <a:lstStyle/>
                    <a:p>
                      <a:endParaRPr lang="pl-PL"/>
                    </a:p>
                  </a:txBody>
                  <a:tcPr/>
                </a:tc>
                <a:tc vMerge="1">
                  <a:txBody>
                    <a:bodyPr/>
                    <a:lstStyle/>
                    <a:p>
                      <a:endParaRPr lang="pl-PL"/>
                    </a:p>
                  </a:txBody>
                  <a:tcPr/>
                </a:tc>
                <a:tc vMerge="1">
                  <a:txBody>
                    <a:bodyPr/>
                    <a:lstStyle/>
                    <a:p>
                      <a:endParaRPr lang="pl-PL"/>
                    </a:p>
                  </a:txBody>
                  <a:tcPr/>
                </a:tc>
                <a:tc vMerge="1">
                  <a:txBody>
                    <a:bodyPr/>
                    <a:lstStyle/>
                    <a:p>
                      <a:endParaRPr lang="pl-PL"/>
                    </a:p>
                  </a:txBody>
                  <a:tcPr/>
                </a:tc>
                <a:tc>
                  <a:txBody>
                    <a:bodyPr/>
                    <a:lstStyle/>
                    <a:p>
                      <a:pPr marL="71755" marR="71755" algn="ctr"/>
                      <a:r>
                        <a:rPr lang="pl-PL" sz="850" dirty="0">
                          <a:effectLst/>
                        </a:rPr>
                        <a:t>min</a:t>
                      </a:r>
                      <a:endParaRPr lang="pl-PL" sz="1200" dirty="0">
                        <a:effectLst/>
                        <a:latin typeface="Times New Roman" panose="02020603050405020304" pitchFamily="18" charset="0"/>
                        <a:ea typeface="Times New Roman" panose="02020603050405020304" pitchFamily="18" charset="0"/>
                      </a:endParaRPr>
                    </a:p>
                  </a:txBody>
                  <a:tcPr marL="44450" marR="44450" marT="0" marB="0" vert="vert270" anchor="ctr"/>
                </a:tc>
                <a:tc>
                  <a:txBody>
                    <a:bodyPr/>
                    <a:lstStyle/>
                    <a:p>
                      <a:pPr marL="71755" marR="71755" algn="ctr"/>
                      <a:r>
                        <a:rPr lang="pl-PL" sz="850" dirty="0">
                          <a:effectLst/>
                        </a:rPr>
                        <a:t>max</a:t>
                      </a:r>
                      <a:endParaRPr lang="pl-PL" sz="1200" dirty="0">
                        <a:effectLst/>
                        <a:latin typeface="Times New Roman" panose="02020603050405020304" pitchFamily="18" charset="0"/>
                        <a:ea typeface="Times New Roman" panose="02020603050405020304" pitchFamily="18" charset="0"/>
                      </a:endParaRPr>
                    </a:p>
                  </a:txBody>
                  <a:tcPr marL="44450" marR="44450" marT="0" marB="0" vert="vert270" anchor="ctr"/>
                </a:tc>
                <a:tc>
                  <a:txBody>
                    <a:bodyPr/>
                    <a:lstStyle/>
                    <a:p>
                      <a:pPr marL="71755" marR="71755" algn="ctr"/>
                      <a:r>
                        <a:rPr lang="pl-PL" sz="850" dirty="0">
                          <a:effectLst/>
                        </a:rPr>
                        <a:t>min</a:t>
                      </a:r>
                      <a:endParaRPr lang="pl-PL" sz="1200" dirty="0">
                        <a:effectLst/>
                        <a:latin typeface="Times New Roman" panose="02020603050405020304" pitchFamily="18" charset="0"/>
                        <a:ea typeface="Times New Roman" panose="02020603050405020304" pitchFamily="18" charset="0"/>
                      </a:endParaRPr>
                    </a:p>
                  </a:txBody>
                  <a:tcPr marL="44450" marR="44450" marT="0" marB="0" vert="vert270" anchor="ctr"/>
                </a:tc>
                <a:tc>
                  <a:txBody>
                    <a:bodyPr/>
                    <a:lstStyle/>
                    <a:p>
                      <a:pPr marL="71755" marR="71755" algn="ctr"/>
                      <a:r>
                        <a:rPr lang="pl-PL" sz="850">
                          <a:effectLst/>
                        </a:rPr>
                        <a:t>max</a:t>
                      </a:r>
                      <a:endParaRPr lang="pl-PL" sz="1200">
                        <a:effectLst/>
                        <a:latin typeface="Times New Roman" panose="02020603050405020304" pitchFamily="18" charset="0"/>
                        <a:ea typeface="Times New Roman" panose="02020603050405020304" pitchFamily="18" charset="0"/>
                      </a:endParaRPr>
                    </a:p>
                  </a:txBody>
                  <a:tcPr marL="44450" marR="44450" marT="0" marB="0" vert="vert270" anchor="ctr"/>
                </a:tc>
                <a:extLst>
                  <a:ext uri="{0D108BD9-81ED-4DB2-BD59-A6C34878D82A}">
                    <a16:rowId xmlns:a16="http://schemas.microsoft.com/office/drawing/2014/main" xmlns="" val="2116033460"/>
                  </a:ext>
                </a:extLst>
              </a:tr>
              <a:tr h="113820">
                <a:tc>
                  <a:txBody>
                    <a:bodyPr/>
                    <a:lstStyle/>
                    <a:p>
                      <a:pPr algn="ctr"/>
                      <a:r>
                        <a:rPr lang="pl-PL" sz="800">
                          <a:effectLst/>
                        </a:rPr>
                        <a:t>1</a:t>
                      </a:r>
                      <a:endParaRPr lang="pl-PL" sz="12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r>
                        <a:rPr lang="pl-PL" sz="800">
                          <a:effectLst/>
                        </a:rPr>
                        <a:t>2</a:t>
                      </a:r>
                      <a:endParaRPr lang="pl-PL"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pl-PL" sz="800" dirty="0">
                          <a:effectLst/>
                        </a:rPr>
                        <a:t>3</a:t>
                      </a:r>
                      <a:endParaRPr lang="pl-PL" sz="12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pl-PL" sz="800">
                          <a:effectLst/>
                        </a:rPr>
                        <a:t>4</a:t>
                      </a:r>
                      <a:endParaRPr lang="pl-PL"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pl-PL" sz="800">
                          <a:effectLst/>
                        </a:rPr>
                        <a:t>5</a:t>
                      </a:r>
                      <a:endParaRPr lang="pl-PL"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pl-PL" sz="800">
                          <a:effectLst/>
                        </a:rPr>
                        <a:t>6</a:t>
                      </a:r>
                      <a:endParaRPr lang="pl-PL"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pl-PL" sz="800" dirty="0">
                          <a:effectLst/>
                        </a:rPr>
                        <a:t>7</a:t>
                      </a:r>
                      <a:endParaRPr lang="pl-PL" sz="12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pl-PL" sz="800" dirty="0">
                          <a:effectLst/>
                        </a:rPr>
                        <a:t>8</a:t>
                      </a:r>
                      <a:endParaRPr lang="pl-PL" sz="12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pl-PL" sz="800">
                          <a:effectLst/>
                        </a:rPr>
                        <a:t>9</a:t>
                      </a:r>
                      <a:endParaRPr lang="pl-PL" sz="12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r>
                        <a:rPr lang="pl-PL" sz="800">
                          <a:effectLst/>
                        </a:rPr>
                        <a:t>10</a:t>
                      </a:r>
                      <a:endParaRPr lang="pl-PL"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pl-PL" sz="800">
                          <a:effectLst/>
                        </a:rPr>
                        <a:t>11</a:t>
                      </a:r>
                      <a:endParaRPr lang="pl-PL"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pl-PL" sz="800">
                          <a:effectLst/>
                        </a:rPr>
                        <a:t>12</a:t>
                      </a:r>
                      <a:endParaRPr lang="pl-PL"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pl-PL" sz="800">
                          <a:effectLst/>
                        </a:rPr>
                        <a:t>13</a:t>
                      </a:r>
                      <a:endParaRPr lang="pl-PL"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pl-PL" sz="800" dirty="0">
                          <a:effectLst/>
                        </a:rPr>
                        <a:t>14</a:t>
                      </a:r>
                      <a:endParaRPr lang="pl-PL" sz="12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pl-PL" sz="800">
                          <a:effectLst/>
                        </a:rPr>
                        <a:t>15</a:t>
                      </a:r>
                      <a:endParaRPr lang="pl-PL"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pl-PL" sz="800" dirty="0">
                          <a:effectLst/>
                        </a:rPr>
                        <a:t>16</a:t>
                      </a:r>
                      <a:endParaRPr lang="pl-PL" sz="12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pl-PL" sz="800">
                          <a:effectLst/>
                        </a:rPr>
                        <a:t>17</a:t>
                      </a:r>
                      <a:endParaRPr lang="pl-PL"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pl-PL" sz="800">
                          <a:effectLst/>
                        </a:rPr>
                        <a:t>18</a:t>
                      </a:r>
                      <a:endParaRPr lang="pl-PL" sz="120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xmlns="" val="799889705"/>
                  </a:ext>
                </a:extLst>
              </a:tr>
              <a:tr h="212297">
                <a:tc>
                  <a:txBody>
                    <a:bodyPr/>
                    <a:lstStyle/>
                    <a:p>
                      <a:r>
                        <a:rPr lang="pl-PL" sz="1000" b="1">
                          <a:effectLst/>
                        </a:rPr>
                        <a:t>Sarna razem</a:t>
                      </a:r>
                      <a:endParaRPr lang="pl-PL" sz="12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r>
                        <a:rPr lang="pl-PL" sz="900">
                          <a:effectLst/>
                        </a:rPr>
                        <a:t> </a:t>
                      </a:r>
                      <a:endParaRPr lang="pl-PL" sz="12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r>
                        <a:rPr lang="pl-PL" sz="900" dirty="0">
                          <a:effectLst/>
                        </a:rPr>
                        <a:t> </a:t>
                      </a:r>
                      <a:endParaRPr lang="pl-PL" sz="1200" dirty="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r>
                        <a:rPr lang="pl-PL" sz="1100" dirty="0">
                          <a:effectLst/>
                        </a:rPr>
                        <a:t> 112</a:t>
                      </a:r>
                      <a:endParaRPr lang="pl-PL" sz="11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pl-PL" sz="1100" dirty="0">
                          <a:effectLst/>
                        </a:rPr>
                        <a:t>107 </a:t>
                      </a:r>
                      <a:endParaRPr lang="pl-PL" sz="11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pl-PL" sz="1100" dirty="0">
                          <a:effectLst/>
                        </a:rPr>
                        <a:t>0 </a:t>
                      </a:r>
                      <a:endParaRPr lang="pl-PL" sz="11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pl-PL" sz="1100" dirty="0">
                          <a:solidFill>
                            <a:srgbClr val="FF0000"/>
                          </a:solidFill>
                          <a:effectLst/>
                        </a:rPr>
                        <a:t>5</a:t>
                      </a:r>
                      <a:r>
                        <a:rPr lang="pl-PL" sz="1100" dirty="0">
                          <a:effectLst/>
                        </a:rPr>
                        <a:t> </a:t>
                      </a:r>
                      <a:endParaRPr lang="pl-PL" sz="11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pl-PL" sz="900" dirty="0">
                          <a:effectLst/>
                        </a:rPr>
                        <a:t> 0</a:t>
                      </a:r>
                      <a:endParaRPr lang="pl-PL" sz="12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pl-PL" sz="900" dirty="0">
                          <a:effectLst/>
                        </a:rPr>
                        <a:t> </a:t>
                      </a:r>
                      <a:endParaRPr lang="pl-PL" sz="12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endParaRPr lang="pl-PL" sz="12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endParaRPr lang="pl-PL" sz="12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endParaRPr lang="pl-PL" sz="12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endParaRPr lang="pl-PL" sz="12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endParaRPr lang="pl-PL" sz="12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endParaRPr lang="pl-PL" sz="12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endParaRPr lang="pl-PL" sz="12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endParaRPr lang="pl-PL" sz="12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endParaRPr lang="pl-PL" sz="1200" dirty="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xmlns="" val="4140656713"/>
                  </a:ext>
                </a:extLst>
              </a:tr>
              <a:tr h="170730">
                <a:tc>
                  <a:txBody>
                    <a:bodyPr/>
                    <a:lstStyle/>
                    <a:p>
                      <a:r>
                        <a:rPr lang="pl-PL" sz="1000" dirty="0">
                          <a:effectLst/>
                        </a:rPr>
                        <a:t>a) kozły razem</a:t>
                      </a:r>
                      <a:endParaRPr lang="pl-PL" sz="1200" dirty="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r>
                        <a:rPr lang="pl-PL" sz="900">
                          <a:effectLst/>
                        </a:rPr>
                        <a:t> </a:t>
                      </a:r>
                      <a:endParaRPr lang="pl-PL" sz="12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r>
                        <a:rPr lang="pl-PL" sz="900">
                          <a:effectLst/>
                        </a:rPr>
                        <a:t> </a:t>
                      </a:r>
                      <a:endParaRPr lang="pl-PL" sz="12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r>
                        <a:rPr lang="pl-PL" sz="1100" dirty="0">
                          <a:effectLst/>
                        </a:rPr>
                        <a:t> 45</a:t>
                      </a:r>
                      <a:endParaRPr lang="pl-PL" sz="11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pl-PL" sz="1100" dirty="0">
                          <a:effectLst/>
                        </a:rPr>
                        <a:t> 43</a:t>
                      </a:r>
                      <a:endParaRPr lang="pl-PL" sz="11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pl-PL" sz="1100" dirty="0">
                          <a:effectLst/>
                        </a:rPr>
                        <a:t> 0</a:t>
                      </a:r>
                      <a:endParaRPr lang="pl-PL" sz="11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pl-PL" sz="1100" dirty="0">
                          <a:effectLst/>
                        </a:rPr>
                        <a:t> 2</a:t>
                      </a:r>
                      <a:endParaRPr lang="pl-PL" sz="11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pl-PL" sz="900" dirty="0">
                          <a:effectLst/>
                        </a:rPr>
                        <a:t> 0</a:t>
                      </a:r>
                      <a:endParaRPr lang="pl-PL" sz="12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pl-PL" sz="900">
                          <a:effectLst/>
                        </a:rPr>
                        <a:t> </a:t>
                      </a:r>
                      <a:endParaRPr lang="pl-PL"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endParaRPr lang="pl-PL" sz="12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pl-PL" sz="900" dirty="0">
                          <a:effectLst/>
                        </a:rPr>
                        <a:t>X</a:t>
                      </a:r>
                      <a:endParaRPr lang="pl-PL" sz="12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pl-PL" sz="900" dirty="0">
                          <a:effectLst/>
                        </a:rPr>
                        <a:t>X</a:t>
                      </a:r>
                      <a:endParaRPr lang="pl-PL" sz="12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endParaRPr lang="pl-PL" sz="12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pl-PL" sz="1100">
                          <a:effectLst/>
                        </a:rPr>
                        <a:t>0</a:t>
                      </a:r>
                      <a:endParaRPr lang="pl-PL"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pl-PL" sz="900">
                          <a:effectLst/>
                        </a:rPr>
                        <a:t>X</a:t>
                      </a:r>
                      <a:endParaRPr lang="pl-PL"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pl-PL" sz="900">
                          <a:effectLst/>
                        </a:rPr>
                        <a:t>X</a:t>
                      </a:r>
                      <a:endParaRPr lang="pl-PL"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pl-PL" sz="900">
                          <a:effectLst/>
                        </a:rPr>
                        <a:t>X</a:t>
                      </a:r>
                      <a:endParaRPr lang="pl-PL"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pl-PL" sz="900">
                          <a:effectLst/>
                        </a:rPr>
                        <a:t>X</a:t>
                      </a:r>
                      <a:endParaRPr lang="pl-PL" sz="120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xmlns="" val="2491545724"/>
                  </a:ext>
                </a:extLst>
              </a:tr>
              <a:tr h="170730">
                <a:tc>
                  <a:txBody>
                    <a:bodyPr/>
                    <a:lstStyle/>
                    <a:p>
                      <a:r>
                        <a:rPr lang="pl-PL" sz="1000" dirty="0">
                          <a:effectLst/>
                        </a:rPr>
                        <a:t>    - selekcyjne</a:t>
                      </a:r>
                      <a:endParaRPr lang="pl-PL" sz="1200" dirty="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r>
                        <a:rPr lang="pl-PL" sz="900">
                          <a:effectLst/>
                        </a:rPr>
                        <a:t> </a:t>
                      </a:r>
                      <a:endParaRPr lang="pl-PL" sz="12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r>
                        <a:rPr lang="pl-PL" sz="900">
                          <a:effectLst/>
                        </a:rPr>
                        <a:t> </a:t>
                      </a:r>
                      <a:endParaRPr lang="pl-PL" sz="12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r>
                        <a:rPr lang="pl-PL" sz="1100" dirty="0">
                          <a:effectLst/>
                        </a:rPr>
                        <a:t> 33</a:t>
                      </a:r>
                      <a:endParaRPr lang="pl-PL" sz="11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pl-PL" sz="1100" dirty="0">
                          <a:solidFill>
                            <a:srgbClr val="FF0000"/>
                          </a:solidFill>
                          <a:effectLst/>
                        </a:rPr>
                        <a:t> 31</a:t>
                      </a:r>
                      <a:endParaRPr lang="pl-PL" sz="1100" dirty="0">
                        <a:solidFill>
                          <a:srgbClr val="FF0000"/>
                        </a:solidFill>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pl-PL" sz="1100" dirty="0">
                          <a:effectLst/>
                        </a:rPr>
                        <a:t> 0</a:t>
                      </a:r>
                      <a:endParaRPr lang="pl-PL" sz="11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pl-PL" sz="1100" dirty="0">
                          <a:effectLst/>
                        </a:rPr>
                        <a:t> 2</a:t>
                      </a:r>
                      <a:endParaRPr lang="pl-PL" sz="11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pl-PL" sz="900" dirty="0">
                          <a:effectLst/>
                        </a:rPr>
                        <a:t> 0</a:t>
                      </a:r>
                      <a:endParaRPr lang="pl-PL" sz="12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pl-PL" sz="900">
                          <a:effectLst/>
                        </a:rPr>
                        <a:t>X</a:t>
                      </a:r>
                      <a:endParaRPr lang="pl-PL"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pl-PL" sz="900" dirty="0">
                          <a:effectLst/>
                        </a:rPr>
                        <a:t>X</a:t>
                      </a:r>
                      <a:endParaRPr lang="pl-PL" sz="12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pl-PL" sz="900" dirty="0">
                          <a:effectLst/>
                        </a:rPr>
                        <a:t>X</a:t>
                      </a:r>
                      <a:endParaRPr lang="pl-PL" sz="12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pl-PL" sz="900" dirty="0">
                          <a:effectLst/>
                        </a:rPr>
                        <a:t>X</a:t>
                      </a:r>
                      <a:endParaRPr lang="pl-PL" sz="12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endParaRPr lang="pl-PL" sz="12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pl-PL" sz="1100" dirty="0">
                          <a:effectLst/>
                        </a:rPr>
                        <a:t>0</a:t>
                      </a:r>
                      <a:endParaRPr lang="pl-PL" sz="12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pl-PL" sz="900">
                          <a:effectLst/>
                        </a:rPr>
                        <a:t>X</a:t>
                      </a:r>
                      <a:endParaRPr lang="pl-PL"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pl-PL" sz="900">
                          <a:effectLst/>
                        </a:rPr>
                        <a:t>X</a:t>
                      </a:r>
                      <a:endParaRPr lang="pl-PL"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pl-PL" sz="900" dirty="0">
                          <a:effectLst/>
                        </a:rPr>
                        <a:t>X</a:t>
                      </a:r>
                      <a:endParaRPr lang="pl-PL" sz="12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pl-PL" sz="900">
                          <a:effectLst/>
                        </a:rPr>
                        <a:t>X</a:t>
                      </a:r>
                      <a:endParaRPr lang="pl-PL" sz="120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xmlns="" val="1170626790"/>
                  </a:ext>
                </a:extLst>
              </a:tr>
              <a:tr h="170730">
                <a:tc>
                  <a:txBody>
                    <a:bodyPr/>
                    <a:lstStyle/>
                    <a:p>
                      <a:r>
                        <a:rPr lang="pl-PL" sz="1000" dirty="0">
                          <a:effectLst/>
                        </a:rPr>
                        <a:t>    - łowne</a:t>
                      </a:r>
                      <a:endParaRPr lang="pl-PL" sz="1200" dirty="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r>
                        <a:rPr lang="pl-PL" sz="900">
                          <a:effectLst/>
                        </a:rPr>
                        <a:t> </a:t>
                      </a:r>
                      <a:endParaRPr lang="pl-PL" sz="12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r>
                        <a:rPr lang="pl-PL" sz="900">
                          <a:effectLst/>
                        </a:rPr>
                        <a:t> </a:t>
                      </a:r>
                      <a:endParaRPr lang="pl-PL" sz="12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r>
                        <a:rPr lang="pl-PL" sz="1100" dirty="0">
                          <a:effectLst/>
                        </a:rPr>
                        <a:t> 12</a:t>
                      </a:r>
                      <a:endParaRPr lang="pl-PL" sz="11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pl-PL" sz="1100" dirty="0">
                          <a:solidFill>
                            <a:srgbClr val="FF0000"/>
                          </a:solidFill>
                          <a:effectLst/>
                        </a:rPr>
                        <a:t> 12</a:t>
                      </a:r>
                      <a:endParaRPr lang="pl-PL" sz="1100" dirty="0">
                        <a:solidFill>
                          <a:srgbClr val="FF0000"/>
                        </a:solidFill>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pl-PL" sz="1100" dirty="0">
                          <a:effectLst/>
                        </a:rPr>
                        <a:t> 0</a:t>
                      </a:r>
                      <a:endParaRPr lang="pl-PL" sz="11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pl-PL" sz="1100" dirty="0">
                          <a:effectLst/>
                        </a:rPr>
                        <a:t> 0</a:t>
                      </a:r>
                      <a:endParaRPr lang="pl-PL" sz="11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pl-PL" sz="900" dirty="0">
                          <a:effectLst/>
                        </a:rPr>
                        <a:t> 0</a:t>
                      </a:r>
                      <a:endParaRPr lang="pl-PL" sz="12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pl-PL" sz="900">
                          <a:effectLst/>
                        </a:rPr>
                        <a:t>X</a:t>
                      </a:r>
                      <a:endParaRPr lang="pl-PL"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pl-PL" sz="900" dirty="0">
                          <a:effectLst/>
                        </a:rPr>
                        <a:t>X</a:t>
                      </a:r>
                      <a:endParaRPr lang="pl-PL" sz="12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pl-PL" sz="900">
                          <a:effectLst/>
                        </a:rPr>
                        <a:t>X</a:t>
                      </a:r>
                      <a:endParaRPr lang="pl-PL"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pl-PL" sz="900">
                          <a:effectLst/>
                        </a:rPr>
                        <a:t>X</a:t>
                      </a:r>
                      <a:endParaRPr lang="pl-PL"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endParaRPr lang="pl-PL" sz="12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pl-PL" sz="1100">
                          <a:effectLst/>
                        </a:rPr>
                        <a:t>0</a:t>
                      </a:r>
                      <a:endParaRPr lang="pl-PL"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pl-PL" sz="900" dirty="0">
                          <a:effectLst/>
                        </a:rPr>
                        <a:t>X</a:t>
                      </a:r>
                      <a:endParaRPr lang="pl-PL" sz="12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pl-PL" sz="900" dirty="0">
                          <a:effectLst/>
                        </a:rPr>
                        <a:t>X</a:t>
                      </a:r>
                      <a:endParaRPr lang="pl-PL" sz="12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pl-PL" sz="900" dirty="0">
                          <a:effectLst/>
                        </a:rPr>
                        <a:t>X</a:t>
                      </a:r>
                      <a:endParaRPr lang="pl-PL" sz="12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pl-PL" sz="900" dirty="0">
                          <a:effectLst/>
                        </a:rPr>
                        <a:t>X</a:t>
                      </a:r>
                      <a:endParaRPr lang="pl-PL" sz="1200" dirty="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xmlns="" val="1299300012"/>
                  </a:ext>
                </a:extLst>
              </a:tr>
              <a:tr h="170730">
                <a:tc>
                  <a:txBody>
                    <a:bodyPr/>
                    <a:lstStyle/>
                    <a:p>
                      <a:r>
                        <a:rPr lang="pl-PL" sz="1000" dirty="0">
                          <a:effectLst/>
                        </a:rPr>
                        <a:t>b) Kozy</a:t>
                      </a:r>
                      <a:endParaRPr lang="pl-PL" sz="1200" dirty="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r>
                        <a:rPr lang="pl-PL" sz="900">
                          <a:effectLst/>
                        </a:rPr>
                        <a:t> </a:t>
                      </a:r>
                      <a:endParaRPr lang="pl-PL" sz="12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r>
                        <a:rPr lang="pl-PL" sz="900">
                          <a:effectLst/>
                        </a:rPr>
                        <a:t> </a:t>
                      </a:r>
                      <a:endParaRPr lang="pl-PL" sz="12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r>
                        <a:rPr lang="pl-PL" sz="1100" dirty="0">
                          <a:effectLst/>
                        </a:rPr>
                        <a:t> 53</a:t>
                      </a:r>
                      <a:endParaRPr lang="pl-PL" sz="11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pl-PL" sz="1100" dirty="0">
                          <a:effectLst/>
                        </a:rPr>
                        <a:t> 51</a:t>
                      </a:r>
                      <a:endParaRPr lang="pl-PL" sz="11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pl-PL" sz="1100" dirty="0">
                          <a:effectLst/>
                        </a:rPr>
                        <a:t> 0</a:t>
                      </a:r>
                      <a:endParaRPr lang="pl-PL" sz="11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pl-PL" sz="1100" dirty="0">
                          <a:effectLst/>
                        </a:rPr>
                        <a:t> 2</a:t>
                      </a:r>
                      <a:endParaRPr lang="pl-PL" sz="11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pl-PL" sz="900" dirty="0">
                          <a:effectLst/>
                        </a:rPr>
                        <a:t> 0</a:t>
                      </a:r>
                      <a:endParaRPr lang="pl-PL" sz="12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pl-PL" sz="900">
                          <a:effectLst/>
                        </a:rPr>
                        <a:t> </a:t>
                      </a:r>
                      <a:endParaRPr lang="pl-PL"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endParaRPr lang="pl-PL" sz="12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pl-PL" sz="900">
                          <a:effectLst/>
                        </a:rPr>
                        <a:t>X</a:t>
                      </a:r>
                      <a:endParaRPr lang="pl-PL"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pl-PL" sz="900">
                          <a:effectLst/>
                        </a:rPr>
                        <a:t>X</a:t>
                      </a:r>
                      <a:endParaRPr lang="pl-PL"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endParaRPr lang="pl-PL" sz="12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pl-PL" sz="1100" dirty="0">
                          <a:effectLst/>
                        </a:rPr>
                        <a:t>0</a:t>
                      </a:r>
                      <a:endParaRPr lang="pl-PL" sz="12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pl-PL" sz="900" dirty="0">
                          <a:effectLst/>
                        </a:rPr>
                        <a:t>X</a:t>
                      </a:r>
                      <a:endParaRPr lang="pl-PL" sz="12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pl-PL" sz="900" dirty="0">
                          <a:effectLst/>
                        </a:rPr>
                        <a:t>X</a:t>
                      </a:r>
                      <a:endParaRPr lang="pl-PL" sz="12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pl-PL" sz="900" dirty="0">
                          <a:effectLst/>
                        </a:rPr>
                        <a:t>X</a:t>
                      </a:r>
                      <a:endParaRPr lang="pl-PL" sz="12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pl-PL" sz="900" dirty="0">
                          <a:effectLst/>
                        </a:rPr>
                        <a:t>X</a:t>
                      </a:r>
                      <a:endParaRPr lang="pl-PL" sz="1200" dirty="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xmlns="" val="1014917149"/>
                  </a:ext>
                </a:extLst>
              </a:tr>
              <a:tr h="0">
                <a:tc>
                  <a:txBody>
                    <a:bodyPr/>
                    <a:lstStyle/>
                    <a:p>
                      <a:r>
                        <a:rPr lang="pl-PL" sz="1000" dirty="0">
                          <a:effectLst/>
                        </a:rPr>
                        <a:t>c) Koźlęta</a:t>
                      </a:r>
                      <a:endParaRPr lang="pl-PL" sz="1200" dirty="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r>
                        <a:rPr lang="pl-PL" sz="900">
                          <a:effectLst/>
                        </a:rPr>
                        <a:t> </a:t>
                      </a:r>
                      <a:endParaRPr lang="pl-PL" sz="12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r>
                        <a:rPr lang="pl-PL" sz="900">
                          <a:effectLst/>
                        </a:rPr>
                        <a:t> </a:t>
                      </a:r>
                      <a:endParaRPr lang="pl-PL" sz="12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r>
                        <a:rPr lang="pl-PL" sz="1100" dirty="0">
                          <a:effectLst/>
                        </a:rPr>
                        <a:t> 14</a:t>
                      </a:r>
                      <a:endParaRPr lang="pl-PL" sz="11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pl-PL" sz="1100" dirty="0">
                          <a:effectLst/>
                        </a:rPr>
                        <a:t> 13</a:t>
                      </a:r>
                      <a:endParaRPr lang="pl-PL" sz="11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pl-PL" sz="1100" dirty="0">
                          <a:effectLst/>
                        </a:rPr>
                        <a:t> 0</a:t>
                      </a:r>
                      <a:endParaRPr lang="pl-PL" sz="11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pl-PL" sz="1100" dirty="0">
                          <a:effectLst/>
                        </a:rPr>
                        <a:t> 1</a:t>
                      </a:r>
                      <a:endParaRPr lang="pl-PL" sz="11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pl-PL" sz="900" dirty="0">
                          <a:effectLst/>
                        </a:rPr>
                        <a:t> 0</a:t>
                      </a:r>
                      <a:endParaRPr lang="pl-PL" sz="12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pl-PL" sz="900">
                          <a:effectLst/>
                        </a:rPr>
                        <a:t> </a:t>
                      </a:r>
                      <a:endParaRPr lang="pl-PL"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endParaRPr lang="pl-PL" sz="12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pl-PL" sz="900">
                          <a:effectLst/>
                        </a:rPr>
                        <a:t>X</a:t>
                      </a:r>
                      <a:endParaRPr lang="pl-PL"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pl-PL" sz="900">
                          <a:effectLst/>
                        </a:rPr>
                        <a:t>X</a:t>
                      </a:r>
                      <a:endParaRPr lang="pl-PL"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endParaRPr lang="pl-PL" sz="12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pl-PL" sz="1100" dirty="0">
                          <a:effectLst/>
                        </a:rPr>
                        <a:t>0</a:t>
                      </a:r>
                      <a:endParaRPr lang="pl-PL" sz="12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pl-PL" sz="900">
                          <a:effectLst/>
                        </a:rPr>
                        <a:t>X</a:t>
                      </a:r>
                      <a:endParaRPr lang="pl-PL"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pl-PL" sz="900">
                          <a:effectLst/>
                        </a:rPr>
                        <a:t>X</a:t>
                      </a:r>
                      <a:endParaRPr lang="pl-PL"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pl-PL" sz="900" dirty="0">
                          <a:effectLst/>
                        </a:rPr>
                        <a:t>X</a:t>
                      </a:r>
                      <a:endParaRPr lang="pl-PL" sz="12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pl-PL" sz="900" dirty="0">
                          <a:effectLst/>
                        </a:rPr>
                        <a:t>X</a:t>
                      </a:r>
                      <a:endParaRPr lang="pl-PL" sz="1200" dirty="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xmlns="" val="528352407"/>
                  </a:ext>
                </a:extLst>
              </a:tr>
            </a:tbl>
          </a:graphicData>
        </a:graphic>
      </p:graphicFrame>
    </p:spTree>
    <p:extLst>
      <p:ext uri="{BB962C8B-B14F-4D97-AF65-F5344CB8AC3E}">
        <p14:creationId xmlns:p14="http://schemas.microsoft.com/office/powerpoint/2010/main" val="15352155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6EAE35EC-5306-9E22-FA22-8984C030D2DC}"/>
            </a:ext>
          </a:extLst>
        </p:cNvPr>
        <p:cNvGrpSpPr/>
        <p:nvPr/>
      </p:nvGrpSpPr>
      <p:grpSpPr>
        <a:xfrm>
          <a:off x="0" y="0"/>
          <a:ext cx="0" cy="0"/>
          <a:chOff x="0" y="0"/>
          <a:chExt cx="0" cy="0"/>
        </a:xfrm>
      </p:grpSpPr>
      <p:sp>
        <p:nvSpPr>
          <p:cNvPr id="4" name="Symbol zastępczy stopki 3">
            <a:extLst>
              <a:ext uri="{FF2B5EF4-FFF2-40B4-BE49-F238E27FC236}">
                <a16:creationId xmlns:a16="http://schemas.microsoft.com/office/drawing/2014/main" xmlns="" id="{B9D52DC4-A725-1019-5E62-389AEEE9C901}"/>
              </a:ext>
            </a:extLst>
          </p:cNvPr>
          <p:cNvSpPr txBox="1"/>
          <p:nvPr/>
        </p:nvSpPr>
        <p:spPr>
          <a:xfrm>
            <a:off x="0" y="6492871"/>
            <a:ext cx="9144000" cy="365129"/>
          </a:xfrm>
          <a:prstGeom prst="rect">
            <a:avLst/>
          </a:prstGeom>
          <a:blipFill>
            <a:blip r:embed="rId3">
              <a:alphaModFix/>
            </a:blip>
            <a:stretch>
              <a:fillRect/>
            </a:stretch>
          </a:blipFill>
          <a:ln>
            <a:noFill/>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l-PL" sz="1200" b="1" i="0" u="none" strike="noStrike" kern="1200" cap="none" spc="0" baseline="0">
                <a:solidFill>
                  <a:srgbClr val="FFFFFF"/>
                </a:solidFill>
                <a:uFillTx/>
                <a:latin typeface="Calibri"/>
              </a:rPr>
              <a:t>          </a:t>
            </a:r>
            <a:r>
              <a:rPr lang="pl-PL" sz="1100" b="0" i="0" u="none" strike="noStrike" kern="1200" cap="none" spc="0" baseline="0">
                <a:solidFill>
                  <a:srgbClr val="EBF1DE"/>
                </a:solidFill>
                <a:uFillTx/>
                <a:latin typeface="Calibri"/>
              </a:rPr>
              <a:t>zo.czestochowa@pzlow.pl</a:t>
            </a:r>
            <a:endParaRPr lang="pl-PL" sz="1200" b="0" i="0" u="none" strike="noStrike" kern="1200" cap="none" spc="0" baseline="0">
              <a:solidFill>
                <a:srgbClr val="EBF1DE"/>
              </a:solidFill>
              <a:uFillTx/>
              <a:latin typeface="Calibri"/>
            </a:endParaRPr>
          </a:p>
        </p:txBody>
      </p:sp>
      <p:sp>
        <p:nvSpPr>
          <p:cNvPr id="5" name="Symbol zastępczy numeru slajdu 4">
            <a:extLst>
              <a:ext uri="{FF2B5EF4-FFF2-40B4-BE49-F238E27FC236}">
                <a16:creationId xmlns:a16="http://schemas.microsoft.com/office/drawing/2014/main" xmlns="" id="{6F1EA541-6824-920E-79D6-DA99FD6DD606}"/>
              </a:ext>
            </a:extLst>
          </p:cNvPr>
          <p:cNvSpPr txBox="1"/>
          <p:nvPr/>
        </p:nvSpPr>
        <p:spPr>
          <a:xfrm>
            <a:off x="6948261" y="6492870"/>
            <a:ext cx="2195739" cy="365129"/>
          </a:xfrm>
          <a:prstGeom prst="rect">
            <a:avLst/>
          </a:prstGeom>
          <a:solidFill>
            <a:srgbClr val="416A2C"/>
          </a:solidFill>
          <a:ln>
            <a:noFill/>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l-PL" sz="1200" b="0" i="0" u="none" strike="noStrike" kern="1200" cap="none" spc="0" baseline="0">
                <a:solidFill>
                  <a:srgbClr val="FFFFFF"/>
                </a:solidFill>
                <a:uFillTx/>
                <a:latin typeface="Calibri"/>
              </a:rPr>
              <a:t>                                   </a:t>
            </a:r>
            <a:fld id="{0E1CFC29-028A-4315-8C80-35EB0030F28E}" type="slidenum">
              <a:rPr lang="pl-PL" sz="1100" b="0" i="0" u="none" strike="noStrike" kern="1200" cap="none" spc="0" baseline="0">
                <a:solidFill>
                  <a:srgbClr val="EBF1DE"/>
                </a:solidFill>
                <a:uFillTx/>
                <a:latin typeface="Calibri"/>
              </a:rPr>
              <a:t>22</a:t>
            </a:fld>
            <a:endParaRPr lang="pl-PL" sz="1100" b="0" i="0" u="none" strike="noStrike" kern="1200" cap="none" spc="0" baseline="0">
              <a:solidFill>
                <a:srgbClr val="EBF1DE"/>
              </a:solidFill>
              <a:uFillTx/>
              <a:latin typeface="Calibri"/>
            </a:endParaRPr>
          </a:p>
        </p:txBody>
      </p:sp>
      <p:sp>
        <p:nvSpPr>
          <p:cNvPr id="3" name="pole tekstowe 2">
            <a:extLst>
              <a:ext uri="{FF2B5EF4-FFF2-40B4-BE49-F238E27FC236}">
                <a16:creationId xmlns:a16="http://schemas.microsoft.com/office/drawing/2014/main" xmlns="" id="{6BD33187-86EA-3998-1F72-CE41F7040854}"/>
              </a:ext>
            </a:extLst>
          </p:cNvPr>
          <p:cNvSpPr txBox="1"/>
          <p:nvPr/>
        </p:nvSpPr>
        <p:spPr>
          <a:xfrm>
            <a:off x="61211" y="601085"/>
            <a:ext cx="8625623" cy="707886"/>
          </a:xfrm>
          <a:prstGeom prst="rect">
            <a:avLst/>
          </a:prstGeom>
          <a:noFill/>
        </p:spPr>
        <p:txBody>
          <a:bodyPr wrap="square" rtlCol="0">
            <a:spAutoFit/>
          </a:bodyPr>
          <a:lstStyle/>
          <a:p>
            <a:pPr algn="ctr"/>
            <a:r>
              <a:rPr lang="pl-PL" sz="2000"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Dzik - przykładowe odnotowanie wykonania odstrzału z polowania , ubytków </a:t>
            </a:r>
            <a:br>
              <a:rPr lang="pl-PL" sz="2000"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br>
            <a:r>
              <a:rPr lang="pl-PL" sz="2000"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i odstrzału sanitarnego:</a:t>
            </a:r>
          </a:p>
        </p:txBody>
      </p:sp>
      <p:graphicFrame>
        <p:nvGraphicFramePr>
          <p:cNvPr id="6" name="Tabela 5">
            <a:extLst>
              <a:ext uri="{FF2B5EF4-FFF2-40B4-BE49-F238E27FC236}">
                <a16:creationId xmlns:a16="http://schemas.microsoft.com/office/drawing/2014/main" xmlns="" id="{860E6771-959F-EAB2-F700-79A2ECFDE182}"/>
              </a:ext>
            </a:extLst>
          </p:cNvPr>
          <p:cNvGraphicFramePr>
            <a:graphicFrameLocks noGrp="1"/>
          </p:cNvGraphicFramePr>
          <p:nvPr>
            <p:extLst>
              <p:ext uri="{D42A27DB-BD31-4B8C-83A1-F6EECF244321}">
                <p14:modId xmlns:p14="http://schemas.microsoft.com/office/powerpoint/2010/main" val="2332318604"/>
              </p:ext>
            </p:extLst>
          </p:nvPr>
        </p:nvGraphicFramePr>
        <p:xfrm>
          <a:off x="298962" y="1242710"/>
          <a:ext cx="8546076" cy="2720314"/>
        </p:xfrm>
        <a:graphic>
          <a:graphicData uri="http://schemas.openxmlformats.org/drawingml/2006/table">
            <a:tbl>
              <a:tblPr>
                <a:tableStyleId>{3C2FFA5D-87B4-456A-9821-1D502468CF0F}</a:tableStyleId>
              </a:tblPr>
              <a:tblGrid>
                <a:gridCol w="1151877">
                  <a:extLst>
                    <a:ext uri="{9D8B030D-6E8A-4147-A177-3AD203B41FA5}">
                      <a16:colId xmlns:a16="http://schemas.microsoft.com/office/drawing/2014/main" xmlns="" val="4160793360"/>
                    </a:ext>
                  </a:extLst>
                </a:gridCol>
                <a:gridCol w="367377">
                  <a:extLst>
                    <a:ext uri="{9D8B030D-6E8A-4147-A177-3AD203B41FA5}">
                      <a16:colId xmlns:a16="http://schemas.microsoft.com/office/drawing/2014/main" xmlns="" val="61940504"/>
                    </a:ext>
                  </a:extLst>
                </a:gridCol>
                <a:gridCol w="387787">
                  <a:extLst>
                    <a:ext uri="{9D8B030D-6E8A-4147-A177-3AD203B41FA5}">
                      <a16:colId xmlns:a16="http://schemas.microsoft.com/office/drawing/2014/main" xmlns="" val="3661361587"/>
                    </a:ext>
                  </a:extLst>
                </a:gridCol>
                <a:gridCol w="387787">
                  <a:extLst>
                    <a:ext uri="{9D8B030D-6E8A-4147-A177-3AD203B41FA5}">
                      <a16:colId xmlns:a16="http://schemas.microsoft.com/office/drawing/2014/main" xmlns="" val="144181014"/>
                    </a:ext>
                  </a:extLst>
                </a:gridCol>
                <a:gridCol w="384871">
                  <a:extLst>
                    <a:ext uri="{9D8B030D-6E8A-4147-A177-3AD203B41FA5}">
                      <a16:colId xmlns:a16="http://schemas.microsoft.com/office/drawing/2014/main" xmlns="" val="4018566795"/>
                    </a:ext>
                  </a:extLst>
                </a:gridCol>
                <a:gridCol w="384871">
                  <a:extLst>
                    <a:ext uri="{9D8B030D-6E8A-4147-A177-3AD203B41FA5}">
                      <a16:colId xmlns:a16="http://schemas.microsoft.com/office/drawing/2014/main" xmlns="" val="378231314"/>
                    </a:ext>
                  </a:extLst>
                </a:gridCol>
                <a:gridCol w="373938">
                  <a:extLst>
                    <a:ext uri="{9D8B030D-6E8A-4147-A177-3AD203B41FA5}">
                      <a16:colId xmlns:a16="http://schemas.microsoft.com/office/drawing/2014/main" xmlns="" val="869411842"/>
                    </a:ext>
                  </a:extLst>
                </a:gridCol>
                <a:gridCol w="559814">
                  <a:extLst>
                    <a:ext uri="{9D8B030D-6E8A-4147-A177-3AD203B41FA5}">
                      <a16:colId xmlns:a16="http://schemas.microsoft.com/office/drawing/2014/main" xmlns="" val="757608547"/>
                    </a:ext>
                  </a:extLst>
                </a:gridCol>
                <a:gridCol w="559814">
                  <a:extLst>
                    <a:ext uri="{9D8B030D-6E8A-4147-A177-3AD203B41FA5}">
                      <a16:colId xmlns:a16="http://schemas.microsoft.com/office/drawing/2014/main" xmlns="" val="1261169382"/>
                    </a:ext>
                  </a:extLst>
                </a:gridCol>
                <a:gridCol w="490565">
                  <a:extLst>
                    <a:ext uri="{9D8B030D-6E8A-4147-A177-3AD203B41FA5}">
                      <a16:colId xmlns:a16="http://schemas.microsoft.com/office/drawing/2014/main" xmlns="" val="1699167807"/>
                    </a:ext>
                  </a:extLst>
                </a:gridCol>
                <a:gridCol w="648013">
                  <a:extLst>
                    <a:ext uri="{9D8B030D-6E8A-4147-A177-3AD203B41FA5}">
                      <a16:colId xmlns:a16="http://schemas.microsoft.com/office/drawing/2014/main" xmlns="" val="1243486501"/>
                    </a:ext>
                  </a:extLst>
                </a:gridCol>
                <a:gridCol w="648013">
                  <a:extLst>
                    <a:ext uri="{9D8B030D-6E8A-4147-A177-3AD203B41FA5}">
                      <a16:colId xmlns:a16="http://schemas.microsoft.com/office/drawing/2014/main" xmlns="" val="623300862"/>
                    </a:ext>
                  </a:extLst>
                </a:gridCol>
                <a:gridCol w="443185">
                  <a:extLst>
                    <a:ext uri="{9D8B030D-6E8A-4147-A177-3AD203B41FA5}">
                      <a16:colId xmlns:a16="http://schemas.microsoft.com/office/drawing/2014/main" xmlns="" val="2051990724"/>
                    </a:ext>
                  </a:extLst>
                </a:gridCol>
                <a:gridCol w="390703">
                  <a:extLst>
                    <a:ext uri="{9D8B030D-6E8A-4147-A177-3AD203B41FA5}">
                      <a16:colId xmlns:a16="http://schemas.microsoft.com/office/drawing/2014/main" xmlns="" val="486599379"/>
                    </a:ext>
                  </a:extLst>
                </a:gridCol>
                <a:gridCol w="336034">
                  <a:extLst>
                    <a:ext uri="{9D8B030D-6E8A-4147-A177-3AD203B41FA5}">
                      <a16:colId xmlns:a16="http://schemas.microsoft.com/office/drawing/2014/main" xmlns="" val="1289588536"/>
                    </a:ext>
                  </a:extLst>
                </a:gridCol>
                <a:gridCol w="327287">
                  <a:extLst>
                    <a:ext uri="{9D8B030D-6E8A-4147-A177-3AD203B41FA5}">
                      <a16:colId xmlns:a16="http://schemas.microsoft.com/office/drawing/2014/main" xmlns="" val="3137393165"/>
                    </a:ext>
                  </a:extLst>
                </a:gridCol>
                <a:gridCol w="352070">
                  <a:extLst>
                    <a:ext uri="{9D8B030D-6E8A-4147-A177-3AD203B41FA5}">
                      <a16:colId xmlns:a16="http://schemas.microsoft.com/office/drawing/2014/main" xmlns="" val="4203464997"/>
                    </a:ext>
                  </a:extLst>
                </a:gridCol>
                <a:gridCol w="352070">
                  <a:extLst>
                    <a:ext uri="{9D8B030D-6E8A-4147-A177-3AD203B41FA5}">
                      <a16:colId xmlns:a16="http://schemas.microsoft.com/office/drawing/2014/main" xmlns="" val="3023975683"/>
                    </a:ext>
                  </a:extLst>
                </a:gridCol>
              </a:tblGrid>
              <a:tr h="1545518">
                <a:tc rowSpan="3">
                  <a:txBody>
                    <a:bodyPr/>
                    <a:lstStyle/>
                    <a:p>
                      <a:pPr algn="ctr"/>
                      <a:r>
                        <a:rPr lang="pl-PL" sz="900" b="1" dirty="0">
                          <a:effectLst/>
                        </a:rPr>
                        <a:t> </a:t>
                      </a:r>
                      <a:endParaRPr lang="pl-PL" sz="1200" dirty="0">
                        <a:effectLst/>
                      </a:endParaRPr>
                    </a:p>
                    <a:p>
                      <a:pPr algn="ctr"/>
                      <a:r>
                        <a:rPr lang="pl-PL" sz="900" b="1" dirty="0">
                          <a:effectLst/>
                        </a:rPr>
                        <a:t>Gatunki zwierząt łownych</a:t>
                      </a:r>
                      <a:endParaRPr lang="pl-PL" sz="1200" dirty="0">
                        <a:effectLst/>
                        <a:latin typeface="Times New Roman" panose="02020603050405020304" pitchFamily="18" charset="0"/>
                        <a:ea typeface="Times New Roman" panose="02020603050405020304" pitchFamily="18" charset="0"/>
                      </a:endParaRPr>
                    </a:p>
                  </a:txBody>
                  <a:tcPr marL="95360" marR="95360" marT="47680" marB="47680" anchor="ctr"/>
                </a:tc>
                <a:tc gridSpan="2">
                  <a:txBody>
                    <a:bodyPr/>
                    <a:lstStyle/>
                    <a:p>
                      <a:pPr marL="71755" marR="71755" algn="ctr"/>
                      <a:r>
                        <a:rPr lang="pl-PL" sz="800" b="1" dirty="0">
                          <a:effectLst/>
                        </a:rPr>
                        <a:t>Liczba zw. łow. </a:t>
                      </a:r>
                      <a:r>
                        <a:rPr lang="pl-PL" sz="800" b="1" dirty="0" err="1">
                          <a:effectLst/>
                        </a:rPr>
                        <a:t>planow</a:t>
                      </a:r>
                      <a:r>
                        <a:rPr lang="pl-PL" sz="800" b="1" dirty="0">
                          <a:effectLst/>
                        </a:rPr>
                        <a:t>. do poz. w łow. roku gosp. </a:t>
                      </a:r>
                      <a:r>
                        <a:rPr lang="pl-PL" sz="800" b="1" dirty="0" err="1">
                          <a:effectLst/>
                        </a:rPr>
                        <a:t>poprz</a:t>
                      </a:r>
                      <a:r>
                        <a:rPr lang="pl-PL" sz="800" b="1" dirty="0">
                          <a:effectLst/>
                        </a:rPr>
                        <a:t>. rok gosp. na który sporządzono rpł.</a:t>
                      </a:r>
                      <a:endParaRPr lang="pl-PL" sz="1200" dirty="0">
                        <a:effectLst/>
                        <a:latin typeface="Times New Roman" panose="02020603050405020304" pitchFamily="18" charset="0"/>
                        <a:ea typeface="Times New Roman" panose="02020603050405020304" pitchFamily="18" charset="0"/>
                      </a:endParaRPr>
                    </a:p>
                  </a:txBody>
                  <a:tcPr marL="95360" marR="95360" marT="47680" marB="47680" vert="vert270" anchor="ctr"/>
                </a:tc>
                <a:tc hMerge="1">
                  <a:txBody>
                    <a:bodyPr/>
                    <a:lstStyle/>
                    <a:p>
                      <a:endParaRPr lang="pl-PL"/>
                    </a:p>
                  </a:txBody>
                  <a:tcPr/>
                </a:tc>
                <a:tc gridSpan="3">
                  <a:txBody>
                    <a:bodyPr/>
                    <a:lstStyle/>
                    <a:p>
                      <a:pPr marL="71755" marR="71755" algn="ctr"/>
                      <a:r>
                        <a:rPr lang="pl-PL" sz="800" b="1" dirty="0">
                          <a:effectLst/>
                        </a:rPr>
                        <a:t>Liczba zw. łow. pozyskanych w łow. roku gosp. </a:t>
                      </a:r>
                      <a:r>
                        <a:rPr lang="pl-PL" sz="800" b="1" dirty="0" err="1">
                          <a:effectLst/>
                        </a:rPr>
                        <a:t>poprz</a:t>
                      </a:r>
                      <a:r>
                        <a:rPr lang="pl-PL" sz="800" b="1" dirty="0">
                          <a:effectLst/>
                        </a:rPr>
                        <a:t>.. łow. rok. gosp. na który sporządzony jest rpł. </a:t>
                      </a:r>
                      <a:endParaRPr lang="pl-PL" sz="1200" dirty="0">
                        <a:effectLst/>
                        <a:latin typeface="Times New Roman" panose="02020603050405020304" pitchFamily="18" charset="0"/>
                        <a:ea typeface="Times New Roman" panose="02020603050405020304" pitchFamily="18" charset="0"/>
                      </a:endParaRPr>
                    </a:p>
                  </a:txBody>
                  <a:tcPr marL="95360" marR="95360" marT="47680" marB="47680" vert="vert270" anchor="ctr"/>
                </a:tc>
                <a:tc hMerge="1">
                  <a:txBody>
                    <a:bodyPr/>
                    <a:lstStyle/>
                    <a:p>
                      <a:endParaRPr lang="pl-PL"/>
                    </a:p>
                  </a:txBody>
                  <a:tcPr/>
                </a:tc>
                <a:tc hMerge="1">
                  <a:txBody>
                    <a:bodyPr/>
                    <a:lstStyle/>
                    <a:p>
                      <a:endParaRPr lang="pl-PL"/>
                    </a:p>
                  </a:txBody>
                  <a:tcPr/>
                </a:tc>
                <a:tc gridSpan="2">
                  <a:txBody>
                    <a:bodyPr/>
                    <a:lstStyle/>
                    <a:p>
                      <a:pPr marL="71755" marR="71755" algn="ctr"/>
                      <a:r>
                        <a:rPr lang="pl-PL" sz="800" b="1" dirty="0">
                          <a:effectLst/>
                        </a:rPr>
                        <a:t>Liczba ubytków zw. grubej powstałych w łow. roku gosp. </a:t>
                      </a:r>
                      <a:r>
                        <a:rPr lang="pl-PL" sz="800" b="1" dirty="0" err="1">
                          <a:effectLst/>
                        </a:rPr>
                        <a:t>poprz</a:t>
                      </a:r>
                      <a:r>
                        <a:rPr lang="pl-PL" sz="800" b="1" dirty="0">
                          <a:effectLst/>
                        </a:rPr>
                        <a:t>. łow. rok. gosp. na który sporządzono rpł. w szt.</a:t>
                      </a:r>
                      <a:endParaRPr lang="pl-PL" sz="1200" dirty="0">
                        <a:effectLst/>
                        <a:latin typeface="Times New Roman" panose="02020603050405020304" pitchFamily="18" charset="0"/>
                        <a:ea typeface="Times New Roman" panose="02020603050405020304" pitchFamily="18" charset="0"/>
                      </a:endParaRPr>
                    </a:p>
                  </a:txBody>
                  <a:tcPr marL="95360" marR="95360" marT="47680" marB="47680" vert="vert270" anchor="ctr"/>
                </a:tc>
                <a:tc hMerge="1">
                  <a:txBody>
                    <a:bodyPr/>
                    <a:lstStyle/>
                    <a:p>
                      <a:endParaRPr lang="pl-PL"/>
                    </a:p>
                  </a:txBody>
                  <a:tcPr/>
                </a:tc>
                <a:tc>
                  <a:txBody>
                    <a:bodyPr/>
                    <a:lstStyle/>
                    <a:p>
                      <a:pPr marL="71755" marR="71755" algn="ctr"/>
                      <a:r>
                        <a:rPr lang="pl-PL" sz="800" b="1" dirty="0">
                          <a:effectLst/>
                        </a:rPr>
                        <a:t>Liczba zw. łow. zasiedl. w łow. r. gosp. </a:t>
                      </a:r>
                      <a:r>
                        <a:rPr lang="pl-PL" sz="800" b="1" dirty="0" err="1">
                          <a:effectLst/>
                        </a:rPr>
                        <a:t>poprz</a:t>
                      </a:r>
                      <a:r>
                        <a:rPr lang="pl-PL" sz="800" b="1" dirty="0">
                          <a:effectLst/>
                        </a:rPr>
                        <a:t>. łow. r. gosp. na który sporządzono rpł. </a:t>
                      </a:r>
                      <a:endParaRPr lang="pl-PL" sz="1200" dirty="0">
                        <a:effectLst/>
                        <a:latin typeface="Times New Roman" panose="02020603050405020304" pitchFamily="18" charset="0"/>
                        <a:ea typeface="Times New Roman" panose="02020603050405020304" pitchFamily="18" charset="0"/>
                      </a:endParaRPr>
                    </a:p>
                  </a:txBody>
                  <a:tcPr marL="46356" marR="46356" marT="0" marB="0" vert="vert270" anchor="ctr"/>
                </a:tc>
                <a:tc>
                  <a:txBody>
                    <a:bodyPr/>
                    <a:lstStyle/>
                    <a:p>
                      <a:pPr marL="71755" marR="71755" algn="ctr"/>
                      <a:r>
                        <a:rPr lang="pl-PL" sz="800" b="1">
                          <a:effectLst/>
                        </a:rPr>
                        <a:t>Szacowana liczebność zwierząt łownych </a:t>
                      </a:r>
                      <a:endParaRPr lang="pl-PL" sz="1200">
                        <a:effectLst/>
                      </a:endParaRPr>
                    </a:p>
                    <a:p>
                      <a:pPr marL="71755" marR="71755" algn="ctr"/>
                      <a:r>
                        <a:rPr lang="pl-PL" sz="800" b="1">
                          <a:effectLst/>
                        </a:rPr>
                        <a:t>na dzień 10 marca…... r.</a:t>
                      </a:r>
                      <a:endParaRPr lang="pl-PL" sz="1200">
                        <a:effectLst/>
                        <a:latin typeface="Times New Roman" panose="02020603050405020304" pitchFamily="18" charset="0"/>
                        <a:ea typeface="Times New Roman" panose="02020603050405020304" pitchFamily="18" charset="0"/>
                      </a:endParaRPr>
                    </a:p>
                  </a:txBody>
                  <a:tcPr marL="46356" marR="46356" marT="0" marB="0" vert="vert270" anchor="ctr"/>
                </a:tc>
                <a:tc>
                  <a:txBody>
                    <a:bodyPr/>
                    <a:lstStyle/>
                    <a:p>
                      <a:pPr marL="71755" marR="71755" algn="ctr"/>
                      <a:r>
                        <a:rPr lang="pl-PL" sz="800" b="1" dirty="0">
                          <a:effectLst/>
                        </a:rPr>
                        <a:t>Planowana do zasiedleń liczba zw. łownych.</a:t>
                      </a:r>
                      <a:endParaRPr lang="pl-PL" sz="1200" dirty="0">
                        <a:effectLst/>
                        <a:latin typeface="Times New Roman" panose="02020603050405020304" pitchFamily="18" charset="0"/>
                        <a:ea typeface="Times New Roman" panose="02020603050405020304" pitchFamily="18" charset="0"/>
                      </a:endParaRPr>
                    </a:p>
                  </a:txBody>
                  <a:tcPr marL="46356" marR="46356" marT="0" marB="0" vert="vert270" anchor="ctr"/>
                </a:tc>
                <a:tc>
                  <a:txBody>
                    <a:bodyPr/>
                    <a:lstStyle/>
                    <a:p>
                      <a:pPr marL="71755" marR="71755" algn="ctr"/>
                      <a:r>
                        <a:rPr lang="pl-PL" sz="800" b="1" dirty="0">
                          <a:effectLst/>
                        </a:rPr>
                        <a:t>Planowana liczebność zwierzyny grubej w dniu poprzedzającym dzień  rozpoczęcia okresu polowań</a:t>
                      </a:r>
                      <a:endParaRPr lang="pl-PL" sz="1200" dirty="0">
                        <a:effectLst/>
                        <a:latin typeface="Times New Roman" panose="02020603050405020304" pitchFamily="18" charset="0"/>
                        <a:ea typeface="Times New Roman" panose="02020603050405020304" pitchFamily="18" charset="0"/>
                      </a:endParaRPr>
                    </a:p>
                  </a:txBody>
                  <a:tcPr marL="46356" marR="46356" marT="0" marB="0" vert="vert270" anchor="ctr"/>
                </a:tc>
                <a:tc gridSpan="2">
                  <a:txBody>
                    <a:bodyPr/>
                    <a:lstStyle/>
                    <a:p>
                      <a:pPr marL="71755" marR="71755" algn="ctr"/>
                      <a:r>
                        <a:rPr lang="pl-PL" sz="800" b="1" dirty="0">
                          <a:effectLst/>
                        </a:rPr>
                        <a:t>Optymalna liczba zwierząt zaplanowanych do pozyskania  w łow. roku gosp. na który sporządzono rpł. </a:t>
                      </a:r>
                      <a:endParaRPr lang="pl-PL" sz="1200" dirty="0">
                        <a:effectLst/>
                      </a:endParaRPr>
                    </a:p>
                    <a:p>
                      <a:pPr marL="71755" marR="71755" algn="ctr"/>
                      <a:r>
                        <a:rPr lang="pl-PL" sz="800" b="1" dirty="0">
                          <a:effectLst/>
                        </a:rPr>
                        <a:t>       </a:t>
                      </a:r>
                      <a:endParaRPr lang="pl-PL" sz="1200" dirty="0">
                        <a:effectLst/>
                        <a:latin typeface="Times New Roman" panose="02020603050405020304" pitchFamily="18" charset="0"/>
                        <a:ea typeface="Times New Roman" panose="02020603050405020304" pitchFamily="18" charset="0"/>
                      </a:endParaRPr>
                    </a:p>
                  </a:txBody>
                  <a:tcPr marL="95360" marR="95360" marT="47680" marB="47680" vert="vert270" anchor="ctr"/>
                </a:tc>
                <a:tc hMerge="1">
                  <a:txBody>
                    <a:bodyPr/>
                    <a:lstStyle/>
                    <a:p>
                      <a:endParaRPr lang="pl-PL"/>
                    </a:p>
                  </a:txBody>
                  <a:tcPr/>
                </a:tc>
                <a:tc gridSpan="4">
                  <a:txBody>
                    <a:bodyPr/>
                    <a:lstStyle/>
                    <a:p>
                      <a:pPr marL="71755" marR="71755" algn="ctr"/>
                      <a:r>
                        <a:rPr lang="pl-PL" sz="800" b="1" dirty="0">
                          <a:effectLst/>
                        </a:rPr>
                        <a:t>Minimalna i maksymalna liczba zwierząt zaplanowana do pozyskania w łow. roku gospodarczym, na który sporządzono rpł. </a:t>
                      </a:r>
                      <a:endParaRPr lang="pl-PL" sz="1200" dirty="0">
                        <a:effectLst/>
                      </a:endParaRPr>
                    </a:p>
                    <a:p>
                      <a:pPr marL="71755" marR="71755" algn="ctr"/>
                      <a:r>
                        <a:rPr lang="pl-PL" sz="800" b="1" dirty="0">
                          <a:effectLst/>
                        </a:rPr>
                        <a:t> </a:t>
                      </a:r>
                      <a:endParaRPr lang="pl-PL" sz="1200" dirty="0">
                        <a:effectLst/>
                      </a:endParaRPr>
                    </a:p>
                    <a:p>
                      <a:pPr marL="71755" marR="71755" algn="ctr"/>
                      <a:r>
                        <a:rPr lang="pl-PL" sz="800" b="1" dirty="0">
                          <a:effectLst/>
                        </a:rPr>
                        <a:t> </a:t>
                      </a:r>
                      <a:endParaRPr lang="pl-PL" sz="1200" dirty="0">
                        <a:effectLst/>
                        <a:latin typeface="Times New Roman" panose="02020603050405020304" pitchFamily="18" charset="0"/>
                        <a:ea typeface="Times New Roman" panose="02020603050405020304" pitchFamily="18" charset="0"/>
                      </a:endParaRPr>
                    </a:p>
                  </a:txBody>
                  <a:tcPr marL="95360" marR="95360" marT="47680" marB="47680" vert="vert270" anchor="ctr"/>
                </a:tc>
                <a:tc hMerge="1">
                  <a:txBody>
                    <a:bodyPr/>
                    <a:lstStyle/>
                    <a:p>
                      <a:endParaRPr lang="pl-PL"/>
                    </a:p>
                  </a:txBody>
                  <a:tcPr/>
                </a:tc>
                <a:tc hMerge="1">
                  <a:txBody>
                    <a:bodyPr/>
                    <a:lstStyle/>
                    <a:p>
                      <a:endParaRPr lang="pl-PL"/>
                    </a:p>
                  </a:txBody>
                  <a:tcPr/>
                </a:tc>
                <a:tc hMerge="1">
                  <a:txBody>
                    <a:bodyPr/>
                    <a:lstStyle/>
                    <a:p>
                      <a:endParaRPr lang="pl-PL"/>
                    </a:p>
                  </a:txBody>
                  <a:tcPr/>
                </a:tc>
                <a:extLst>
                  <a:ext uri="{0D108BD9-81ED-4DB2-BD59-A6C34878D82A}">
                    <a16:rowId xmlns:a16="http://schemas.microsoft.com/office/drawing/2014/main" xmlns="" val="4110886689"/>
                  </a:ext>
                </a:extLst>
              </a:tr>
              <a:tr h="267833">
                <a:tc vMerge="1">
                  <a:txBody>
                    <a:bodyPr/>
                    <a:lstStyle/>
                    <a:p>
                      <a:endParaRPr lang="pl-PL"/>
                    </a:p>
                  </a:txBody>
                  <a:tcPr/>
                </a:tc>
                <a:tc rowSpan="2">
                  <a:txBody>
                    <a:bodyPr/>
                    <a:lstStyle/>
                    <a:p>
                      <a:pPr marL="71755" marR="71755" algn="ctr"/>
                      <a:r>
                        <a:rPr lang="pl-PL" sz="700" dirty="0">
                          <a:effectLst/>
                        </a:rPr>
                        <a:t>odstrzał </a:t>
                      </a:r>
                      <a:endParaRPr lang="pl-PL" sz="1100" dirty="0">
                        <a:effectLst/>
                      </a:endParaRPr>
                    </a:p>
                    <a:p>
                      <a:pPr marL="71755" marR="71755" algn="ctr"/>
                      <a:r>
                        <a:rPr lang="pl-PL" sz="700" dirty="0">
                          <a:effectLst/>
                        </a:rPr>
                        <a:t>szt.</a:t>
                      </a:r>
                      <a:endParaRPr lang="pl-PL" sz="1100" dirty="0">
                        <a:effectLst/>
                        <a:latin typeface="Times New Roman" panose="02020603050405020304" pitchFamily="18" charset="0"/>
                        <a:ea typeface="Times New Roman" panose="02020603050405020304" pitchFamily="18" charset="0"/>
                      </a:endParaRPr>
                    </a:p>
                  </a:txBody>
                  <a:tcPr marL="95360" marR="95360" marT="47680" marB="47680" vert="vert270" anchor="ctr"/>
                </a:tc>
                <a:tc rowSpan="2">
                  <a:txBody>
                    <a:bodyPr/>
                    <a:lstStyle/>
                    <a:p>
                      <a:pPr marL="71755" marR="71755" algn="ctr"/>
                      <a:r>
                        <a:rPr lang="pl-PL" sz="700">
                          <a:effectLst/>
                        </a:rPr>
                        <a:t>odłów szt.</a:t>
                      </a:r>
                      <a:endParaRPr lang="pl-PL" sz="1100">
                        <a:effectLst/>
                        <a:latin typeface="Times New Roman" panose="02020603050405020304" pitchFamily="18" charset="0"/>
                        <a:ea typeface="Times New Roman" panose="02020603050405020304" pitchFamily="18" charset="0"/>
                      </a:endParaRPr>
                    </a:p>
                  </a:txBody>
                  <a:tcPr marL="95360" marR="95360" marT="47680" marB="47680" vert="vert270"/>
                </a:tc>
                <a:tc rowSpan="2">
                  <a:txBody>
                    <a:bodyPr/>
                    <a:lstStyle/>
                    <a:p>
                      <a:pPr marL="71755" marR="71755" algn="ctr"/>
                      <a:r>
                        <a:rPr lang="pl-PL" sz="700" dirty="0">
                          <a:effectLst/>
                        </a:rPr>
                        <a:t>ogółem szt.</a:t>
                      </a:r>
                      <a:endParaRPr lang="pl-PL" sz="1100" dirty="0">
                        <a:effectLst/>
                        <a:latin typeface="Times New Roman" panose="02020603050405020304" pitchFamily="18" charset="0"/>
                        <a:ea typeface="Times New Roman" panose="02020603050405020304" pitchFamily="18" charset="0"/>
                      </a:endParaRPr>
                    </a:p>
                  </a:txBody>
                  <a:tcPr marL="95360" marR="95360" marT="47680" marB="47680" vert="vert270" anchor="ctr"/>
                </a:tc>
                <a:tc rowSpan="2">
                  <a:txBody>
                    <a:bodyPr/>
                    <a:lstStyle/>
                    <a:p>
                      <a:pPr marL="71755" marR="71755" algn="ctr"/>
                      <a:r>
                        <a:rPr lang="pl-PL" sz="700">
                          <a:effectLst/>
                        </a:rPr>
                        <a:t>odstrzał  szt.</a:t>
                      </a:r>
                      <a:endParaRPr lang="pl-PL" sz="1100">
                        <a:effectLst/>
                        <a:latin typeface="Times New Roman" panose="02020603050405020304" pitchFamily="18" charset="0"/>
                        <a:ea typeface="Times New Roman" panose="02020603050405020304" pitchFamily="18" charset="0"/>
                      </a:endParaRPr>
                    </a:p>
                  </a:txBody>
                  <a:tcPr marL="95360" marR="95360" marT="47680" marB="47680" vert="vert270" anchor="ctr"/>
                </a:tc>
                <a:tc rowSpan="2">
                  <a:txBody>
                    <a:bodyPr/>
                    <a:lstStyle/>
                    <a:p>
                      <a:pPr marL="71755" marR="71755" algn="ctr"/>
                      <a:r>
                        <a:rPr lang="pl-PL" sz="700">
                          <a:effectLst/>
                        </a:rPr>
                        <a:t>odłów szt.</a:t>
                      </a:r>
                      <a:endParaRPr lang="pl-PL" sz="1100">
                        <a:effectLst/>
                        <a:latin typeface="Times New Roman" panose="02020603050405020304" pitchFamily="18" charset="0"/>
                        <a:ea typeface="Times New Roman" panose="02020603050405020304" pitchFamily="18" charset="0"/>
                      </a:endParaRPr>
                    </a:p>
                  </a:txBody>
                  <a:tcPr marL="95360" marR="95360" marT="47680" marB="47680" vert="vert270" anchor="ctr"/>
                </a:tc>
                <a:tc rowSpan="2">
                  <a:txBody>
                    <a:bodyPr/>
                    <a:lstStyle/>
                    <a:p>
                      <a:pPr marL="71755" marR="71755" algn="ctr"/>
                      <a:r>
                        <a:rPr lang="pl-PL" sz="700" dirty="0">
                          <a:effectLst/>
                        </a:rPr>
                        <a:t>ogółem</a:t>
                      </a:r>
                      <a:endParaRPr lang="pl-PL" sz="1100" dirty="0">
                        <a:effectLst/>
                        <a:latin typeface="Times New Roman" panose="02020603050405020304" pitchFamily="18" charset="0"/>
                        <a:ea typeface="Times New Roman" panose="02020603050405020304" pitchFamily="18" charset="0"/>
                      </a:endParaRPr>
                    </a:p>
                  </a:txBody>
                  <a:tcPr marL="95360" marR="95360" marT="47680" marB="47680" vert="vert270" anchor="ctr"/>
                </a:tc>
                <a:tc rowSpan="2">
                  <a:txBody>
                    <a:bodyPr/>
                    <a:lstStyle/>
                    <a:p>
                      <a:pPr marL="71755" marR="71755" algn="ctr"/>
                      <a:r>
                        <a:rPr lang="pl-PL" sz="700" dirty="0">
                          <a:effectLst/>
                        </a:rPr>
                        <a:t>w tym odstrzał sanitarny</a:t>
                      </a:r>
                      <a:endParaRPr lang="pl-PL" sz="1100" dirty="0">
                        <a:effectLst/>
                        <a:latin typeface="Times New Roman" panose="02020603050405020304" pitchFamily="18" charset="0"/>
                        <a:ea typeface="Times New Roman" panose="02020603050405020304" pitchFamily="18" charset="0"/>
                      </a:endParaRPr>
                    </a:p>
                  </a:txBody>
                  <a:tcPr marL="95360" marR="95360" marT="47680" marB="47680" vert="vert270" anchor="ctr"/>
                </a:tc>
                <a:tc rowSpan="2">
                  <a:txBody>
                    <a:bodyPr/>
                    <a:lstStyle/>
                    <a:p>
                      <a:pPr algn="ctr"/>
                      <a:r>
                        <a:rPr lang="pl-PL" sz="700">
                          <a:effectLst/>
                        </a:rPr>
                        <a:t>szt.</a:t>
                      </a:r>
                      <a:endParaRPr lang="pl-PL" sz="1100">
                        <a:effectLst/>
                        <a:latin typeface="Times New Roman" panose="02020603050405020304" pitchFamily="18" charset="0"/>
                        <a:ea typeface="Times New Roman" panose="02020603050405020304" pitchFamily="18" charset="0"/>
                      </a:endParaRPr>
                    </a:p>
                  </a:txBody>
                  <a:tcPr marL="95360" marR="95360" marT="47680" marB="47680" anchor="ctr"/>
                </a:tc>
                <a:tc rowSpan="2">
                  <a:txBody>
                    <a:bodyPr/>
                    <a:lstStyle/>
                    <a:p>
                      <a:pPr algn="ctr"/>
                      <a:r>
                        <a:rPr lang="pl-PL" sz="700">
                          <a:effectLst/>
                        </a:rPr>
                        <a:t>szt.</a:t>
                      </a:r>
                      <a:endParaRPr lang="pl-PL" sz="1100">
                        <a:effectLst/>
                        <a:latin typeface="Times New Roman" panose="02020603050405020304" pitchFamily="18" charset="0"/>
                        <a:ea typeface="Times New Roman" panose="02020603050405020304" pitchFamily="18" charset="0"/>
                      </a:endParaRPr>
                    </a:p>
                  </a:txBody>
                  <a:tcPr marL="95360" marR="95360" marT="47680" marB="47680" anchor="ctr"/>
                </a:tc>
                <a:tc rowSpan="2">
                  <a:txBody>
                    <a:bodyPr/>
                    <a:lstStyle/>
                    <a:p>
                      <a:pPr algn="ctr"/>
                      <a:r>
                        <a:rPr lang="pl-PL" sz="700">
                          <a:effectLst/>
                        </a:rPr>
                        <a:t>szt.</a:t>
                      </a:r>
                      <a:endParaRPr lang="pl-PL" sz="1100">
                        <a:effectLst/>
                        <a:latin typeface="Times New Roman" panose="02020603050405020304" pitchFamily="18" charset="0"/>
                        <a:ea typeface="Times New Roman" panose="02020603050405020304" pitchFamily="18" charset="0"/>
                      </a:endParaRPr>
                    </a:p>
                  </a:txBody>
                  <a:tcPr marL="95360" marR="95360" marT="47680" marB="47680" anchor="ctr"/>
                </a:tc>
                <a:tc rowSpan="2">
                  <a:txBody>
                    <a:bodyPr/>
                    <a:lstStyle/>
                    <a:p>
                      <a:pPr algn="ctr"/>
                      <a:r>
                        <a:rPr lang="pl-PL" sz="700">
                          <a:effectLst/>
                        </a:rPr>
                        <a:t>szt.</a:t>
                      </a:r>
                      <a:endParaRPr lang="pl-PL" sz="1100">
                        <a:effectLst/>
                        <a:latin typeface="Times New Roman" panose="02020603050405020304" pitchFamily="18" charset="0"/>
                        <a:ea typeface="Times New Roman" panose="02020603050405020304" pitchFamily="18" charset="0"/>
                      </a:endParaRPr>
                    </a:p>
                  </a:txBody>
                  <a:tcPr marL="95360" marR="95360" marT="47680" marB="47680" anchor="ctr"/>
                </a:tc>
                <a:tc rowSpan="2">
                  <a:txBody>
                    <a:bodyPr/>
                    <a:lstStyle/>
                    <a:p>
                      <a:pPr marL="71755" marR="71755" algn="ctr"/>
                      <a:r>
                        <a:rPr lang="pl-PL" sz="700">
                          <a:effectLst/>
                        </a:rPr>
                        <a:t>odstrzał</a:t>
                      </a:r>
                      <a:endParaRPr lang="pl-PL" sz="1100">
                        <a:effectLst/>
                      </a:endParaRPr>
                    </a:p>
                    <a:p>
                      <a:pPr marL="71755" marR="71755" algn="ctr"/>
                      <a:r>
                        <a:rPr lang="pl-PL" sz="700">
                          <a:effectLst/>
                        </a:rPr>
                        <a:t>szt.</a:t>
                      </a:r>
                      <a:endParaRPr lang="pl-PL" sz="1100">
                        <a:effectLst/>
                        <a:latin typeface="Times New Roman" panose="02020603050405020304" pitchFamily="18" charset="0"/>
                        <a:ea typeface="Times New Roman" panose="02020603050405020304" pitchFamily="18" charset="0"/>
                      </a:endParaRPr>
                    </a:p>
                  </a:txBody>
                  <a:tcPr marL="95360" marR="95360" marT="47680" marB="47680" vert="vert270" anchor="ctr"/>
                </a:tc>
                <a:tc rowSpan="2">
                  <a:txBody>
                    <a:bodyPr/>
                    <a:lstStyle/>
                    <a:p>
                      <a:pPr marL="71755" marR="71755" algn="ctr"/>
                      <a:r>
                        <a:rPr lang="pl-PL" sz="700" dirty="0">
                          <a:effectLst/>
                        </a:rPr>
                        <a:t>odłów</a:t>
                      </a:r>
                      <a:endParaRPr lang="pl-PL" sz="1100" dirty="0">
                        <a:effectLst/>
                      </a:endParaRPr>
                    </a:p>
                    <a:p>
                      <a:pPr marL="71755" marR="71755" algn="ctr"/>
                      <a:r>
                        <a:rPr lang="pl-PL" sz="700" dirty="0">
                          <a:effectLst/>
                        </a:rPr>
                        <a:t>szt.</a:t>
                      </a:r>
                      <a:endParaRPr lang="pl-PL" sz="1100" dirty="0">
                        <a:effectLst/>
                        <a:latin typeface="Times New Roman" panose="02020603050405020304" pitchFamily="18" charset="0"/>
                        <a:ea typeface="Times New Roman" panose="02020603050405020304" pitchFamily="18" charset="0"/>
                      </a:endParaRPr>
                    </a:p>
                  </a:txBody>
                  <a:tcPr marL="95360" marR="95360" marT="47680" marB="47680" vert="vert270" anchor="ctr"/>
                </a:tc>
                <a:tc gridSpan="2">
                  <a:txBody>
                    <a:bodyPr/>
                    <a:lstStyle/>
                    <a:p>
                      <a:pPr algn="ctr"/>
                      <a:r>
                        <a:rPr lang="pl-PL" sz="800">
                          <a:effectLst/>
                        </a:rPr>
                        <a:t>odstrzał szt.</a:t>
                      </a:r>
                      <a:endParaRPr lang="pl-PL" sz="1100">
                        <a:effectLst/>
                        <a:latin typeface="Times New Roman" panose="02020603050405020304" pitchFamily="18" charset="0"/>
                        <a:ea typeface="Times New Roman" panose="02020603050405020304" pitchFamily="18" charset="0"/>
                      </a:endParaRPr>
                    </a:p>
                  </a:txBody>
                  <a:tcPr marL="95360" marR="95360" marT="47680" marB="47680" anchor="ctr"/>
                </a:tc>
                <a:tc hMerge="1">
                  <a:txBody>
                    <a:bodyPr/>
                    <a:lstStyle/>
                    <a:p>
                      <a:endParaRPr lang="pl-PL"/>
                    </a:p>
                  </a:txBody>
                  <a:tcPr/>
                </a:tc>
                <a:tc gridSpan="2">
                  <a:txBody>
                    <a:bodyPr/>
                    <a:lstStyle/>
                    <a:p>
                      <a:pPr algn="ctr"/>
                      <a:r>
                        <a:rPr lang="pl-PL" sz="800">
                          <a:effectLst/>
                        </a:rPr>
                        <a:t>odłów szt.</a:t>
                      </a:r>
                      <a:endParaRPr lang="pl-PL" sz="1100">
                        <a:effectLst/>
                        <a:latin typeface="Times New Roman" panose="02020603050405020304" pitchFamily="18" charset="0"/>
                        <a:ea typeface="Times New Roman" panose="02020603050405020304" pitchFamily="18" charset="0"/>
                      </a:endParaRPr>
                    </a:p>
                  </a:txBody>
                  <a:tcPr marL="95360" marR="95360" marT="47680" marB="47680" anchor="ctr"/>
                </a:tc>
                <a:tc hMerge="1">
                  <a:txBody>
                    <a:bodyPr/>
                    <a:lstStyle/>
                    <a:p>
                      <a:endParaRPr lang="pl-PL"/>
                    </a:p>
                  </a:txBody>
                  <a:tcPr/>
                </a:tc>
                <a:extLst>
                  <a:ext uri="{0D108BD9-81ED-4DB2-BD59-A6C34878D82A}">
                    <a16:rowId xmlns:a16="http://schemas.microsoft.com/office/drawing/2014/main" xmlns="" val="161044451"/>
                  </a:ext>
                </a:extLst>
              </a:tr>
              <a:tr h="332676">
                <a:tc vMerge="1">
                  <a:txBody>
                    <a:bodyPr/>
                    <a:lstStyle/>
                    <a:p>
                      <a:endParaRPr lang="pl-PL"/>
                    </a:p>
                  </a:txBody>
                  <a:tcPr/>
                </a:tc>
                <a:tc vMerge="1">
                  <a:txBody>
                    <a:bodyPr/>
                    <a:lstStyle/>
                    <a:p>
                      <a:endParaRPr lang="pl-PL"/>
                    </a:p>
                  </a:txBody>
                  <a:tcPr/>
                </a:tc>
                <a:tc vMerge="1">
                  <a:txBody>
                    <a:bodyPr/>
                    <a:lstStyle/>
                    <a:p>
                      <a:endParaRPr lang="pl-PL"/>
                    </a:p>
                  </a:txBody>
                  <a:tcPr/>
                </a:tc>
                <a:tc vMerge="1">
                  <a:txBody>
                    <a:bodyPr/>
                    <a:lstStyle/>
                    <a:p>
                      <a:endParaRPr lang="pl-PL"/>
                    </a:p>
                  </a:txBody>
                  <a:tcPr/>
                </a:tc>
                <a:tc vMerge="1">
                  <a:txBody>
                    <a:bodyPr/>
                    <a:lstStyle/>
                    <a:p>
                      <a:endParaRPr lang="pl-PL"/>
                    </a:p>
                  </a:txBody>
                  <a:tcPr/>
                </a:tc>
                <a:tc vMerge="1">
                  <a:txBody>
                    <a:bodyPr/>
                    <a:lstStyle/>
                    <a:p>
                      <a:endParaRPr lang="pl-PL"/>
                    </a:p>
                  </a:txBody>
                  <a:tcPr/>
                </a:tc>
                <a:tc vMerge="1">
                  <a:txBody>
                    <a:bodyPr/>
                    <a:lstStyle/>
                    <a:p>
                      <a:endParaRPr lang="pl-PL"/>
                    </a:p>
                  </a:txBody>
                  <a:tcPr/>
                </a:tc>
                <a:tc vMerge="1">
                  <a:txBody>
                    <a:bodyPr/>
                    <a:lstStyle/>
                    <a:p>
                      <a:endParaRPr lang="pl-PL"/>
                    </a:p>
                  </a:txBody>
                  <a:tcPr/>
                </a:tc>
                <a:tc vMerge="1">
                  <a:txBody>
                    <a:bodyPr/>
                    <a:lstStyle/>
                    <a:p>
                      <a:endParaRPr lang="pl-PL"/>
                    </a:p>
                  </a:txBody>
                  <a:tcPr/>
                </a:tc>
                <a:tc vMerge="1">
                  <a:txBody>
                    <a:bodyPr/>
                    <a:lstStyle/>
                    <a:p>
                      <a:endParaRPr lang="pl-PL"/>
                    </a:p>
                  </a:txBody>
                  <a:tcPr/>
                </a:tc>
                <a:tc vMerge="1">
                  <a:txBody>
                    <a:bodyPr/>
                    <a:lstStyle/>
                    <a:p>
                      <a:endParaRPr lang="pl-PL"/>
                    </a:p>
                  </a:txBody>
                  <a:tcPr/>
                </a:tc>
                <a:tc vMerge="1">
                  <a:txBody>
                    <a:bodyPr/>
                    <a:lstStyle/>
                    <a:p>
                      <a:endParaRPr lang="pl-PL"/>
                    </a:p>
                  </a:txBody>
                  <a:tcPr/>
                </a:tc>
                <a:tc vMerge="1">
                  <a:txBody>
                    <a:bodyPr/>
                    <a:lstStyle/>
                    <a:p>
                      <a:endParaRPr lang="pl-PL"/>
                    </a:p>
                  </a:txBody>
                  <a:tcPr/>
                </a:tc>
                <a:tc vMerge="1">
                  <a:txBody>
                    <a:bodyPr/>
                    <a:lstStyle/>
                    <a:p>
                      <a:endParaRPr lang="pl-PL"/>
                    </a:p>
                  </a:txBody>
                  <a:tcPr/>
                </a:tc>
                <a:tc>
                  <a:txBody>
                    <a:bodyPr/>
                    <a:lstStyle/>
                    <a:p>
                      <a:pPr marL="71755" marR="71755" algn="ctr"/>
                      <a:r>
                        <a:rPr lang="pl-PL" sz="800">
                          <a:effectLst/>
                        </a:rPr>
                        <a:t>min</a:t>
                      </a:r>
                      <a:endParaRPr lang="pl-PL" sz="1100">
                        <a:effectLst/>
                        <a:latin typeface="Times New Roman" panose="02020603050405020304" pitchFamily="18" charset="0"/>
                        <a:ea typeface="Times New Roman" panose="02020603050405020304" pitchFamily="18" charset="0"/>
                      </a:endParaRPr>
                    </a:p>
                  </a:txBody>
                  <a:tcPr marL="46356" marR="46356" marT="0" marB="0" vert="vert270" anchor="ctr"/>
                </a:tc>
                <a:tc>
                  <a:txBody>
                    <a:bodyPr/>
                    <a:lstStyle/>
                    <a:p>
                      <a:pPr marL="71755" marR="71755" algn="ctr"/>
                      <a:r>
                        <a:rPr lang="pl-PL" sz="800">
                          <a:effectLst/>
                        </a:rPr>
                        <a:t>max</a:t>
                      </a:r>
                      <a:endParaRPr lang="pl-PL" sz="1100">
                        <a:effectLst/>
                        <a:latin typeface="Times New Roman" panose="02020603050405020304" pitchFamily="18" charset="0"/>
                        <a:ea typeface="Times New Roman" panose="02020603050405020304" pitchFamily="18" charset="0"/>
                      </a:endParaRPr>
                    </a:p>
                  </a:txBody>
                  <a:tcPr marL="46356" marR="46356" marT="0" marB="0" vert="vert270" anchor="ctr"/>
                </a:tc>
                <a:tc>
                  <a:txBody>
                    <a:bodyPr/>
                    <a:lstStyle/>
                    <a:p>
                      <a:pPr marL="71755" marR="71755" algn="ctr"/>
                      <a:r>
                        <a:rPr lang="pl-PL" sz="800">
                          <a:effectLst/>
                        </a:rPr>
                        <a:t>min</a:t>
                      </a:r>
                      <a:endParaRPr lang="pl-PL" sz="1100">
                        <a:effectLst/>
                        <a:latin typeface="Times New Roman" panose="02020603050405020304" pitchFamily="18" charset="0"/>
                        <a:ea typeface="Times New Roman" panose="02020603050405020304" pitchFamily="18" charset="0"/>
                      </a:endParaRPr>
                    </a:p>
                  </a:txBody>
                  <a:tcPr marL="46356" marR="46356" marT="0" marB="0" vert="vert270" anchor="ctr"/>
                </a:tc>
                <a:tc>
                  <a:txBody>
                    <a:bodyPr/>
                    <a:lstStyle/>
                    <a:p>
                      <a:pPr marL="71755" marR="71755" algn="ctr"/>
                      <a:r>
                        <a:rPr lang="pl-PL" sz="800">
                          <a:effectLst/>
                        </a:rPr>
                        <a:t>max</a:t>
                      </a:r>
                      <a:endParaRPr lang="pl-PL" sz="1100">
                        <a:effectLst/>
                        <a:latin typeface="Times New Roman" panose="02020603050405020304" pitchFamily="18" charset="0"/>
                        <a:ea typeface="Times New Roman" panose="02020603050405020304" pitchFamily="18" charset="0"/>
                      </a:endParaRPr>
                    </a:p>
                  </a:txBody>
                  <a:tcPr marL="46356" marR="46356" marT="0" marB="0" vert="vert270" anchor="ctr"/>
                </a:tc>
                <a:extLst>
                  <a:ext uri="{0D108BD9-81ED-4DB2-BD59-A6C34878D82A}">
                    <a16:rowId xmlns:a16="http://schemas.microsoft.com/office/drawing/2014/main" xmlns="" val="2116033460"/>
                  </a:ext>
                </a:extLst>
              </a:tr>
              <a:tr h="94087">
                <a:tc>
                  <a:txBody>
                    <a:bodyPr/>
                    <a:lstStyle/>
                    <a:p>
                      <a:pPr algn="ctr"/>
                      <a:r>
                        <a:rPr lang="pl-PL" sz="700">
                          <a:effectLst/>
                        </a:rPr>
                        <a:t>1</a:t>
                      </a:r>
                      <a:endParaRPr lang="pl-PL" sz="1100">
                        <a:effectLst/>
                        <a:latin typeface="Times New Roman" panose="02020603050405020304" pitchFamily="18" charset="0"/>
                        <a:ea typeface="Times New Roman" panose="02020603050405020304" pitchFamily="18" charset="0"/>
                      </a:endParaRPr>
                    </a:p>
                  </a:txBody>
                  <a:tcPr marL="46356" marR="46356" marT="0" marB="0"/>
                </a:tc>
                <a:tc>
                  <a:txBody>
                    <a:bodyPr/>
                    <a:lstStyle/>
                    <a:p>
                      <a:pPr algn="ctr"/>
                      <a:r>
                        <a:rPr lang="pl-PL" sz="700">
                          <a:effectLst/>
                        </a:rPr>
                        <a:t>2</a:t>
                      </a:r>
                      <a:endParaRPr lang="pl-PL" sz="1100">
                        <a:effectLst/>
                        <a:latin typeface="Times New Roman" panose="02020603050405020304" pitchFamily="18" charset="0"/>
                        <a:ea typeface="Times New Roman" panose="02020603050405020304" pitchFamily="18" charset="0"/>
                      </a:endParaRPr>
                    </a:p>
                  </a:txBody>
                  <a:tcPr marL="46356" marR="46356" marT="0" marB="0" anchor="ctr"/>
                </a:tc>
                <a:tc>
                  <a:txBody>
                    <a:bodyPr/>
                    <a:lstStyle/>
                    <a:p>
                      <a:pPr algn="ctr"/>
                      <a:r>
                        <a:rPr lang="pl-PL" sz="700">
                          <a:effectLst/>
                        </a:rPr>
                        <a:t>3</a:t>
                      </a:r>
                      <a:endParaRPr lang="pl-PL" sz="1100">
                        <a:effectLst/>
                        <a:latin typeface="Times New Roman" panose="02020603050405020304" pitchFamily="18" charset="0"/>
                        <a:ea typeface="Times New Roman" panose="02020603050405020304" pitchFamily="18" charset="0"/>
                      </a:endParaRPr>
                    </a:p>
                  </a:txBody>
                  <a:tcPr marL="46356" marR="46356" marT="0" marB="0" anchor="ctr"/>
                </a:tc>
                <a:tc>
                  <a:txBody>
                    <a:bodyPr/>
                    <a:lstStyle/>
                    <a:p>
                      <a:pPr algn="ctr"/>
                      <a:r>
                        <a:rPr lang="pl-PL" sz="700">
                          <a:effectLst/>
                        </a:rPr>
                        <a:t>4</a:t>
                      </a:r>
                      <a:endParaRPr lang="pl-PL" sz="1100">
                        <a:effectLst/>
                        <a:latin typeface="Times New Roman" panose="02020603050405020304" pitchFamily="18" charset="0"/>
                        <a:ea typeface="Times New Roman" panose="02020603050405020304" pitchFamily="18" charset="0"/>
                      </a:endParaRPr>
                    </a:p>
                  </a:txBody>
                  <a:tcPr marL="46356" marR="46356" marT="0" marB="0" anchor="ctr"/>
                </a:tc>
                <a:tc>
                  <a:txBody>
                    <a:bodyPr/>
                    <a:lstStyle/>
                    <a:p>
                      <a:pPr algn="ctr"/>
                      <a:r>
                        <a:rPr lang="pl-PL" sz="700">
                          <a:effectLst/>
                        </a:rPr>
                        <a:t>5</a:t>
                      </a:r>
                      <a:endParaRPr lang="pl-PL" sz="1100">
                        <a:effectLst/>
                        <a:latin typeface="Times New Roman" panose="02020603050405020304" pitchFamily="18" charset="0"/>
                        <a:ea typeface="Times New Roman" panose="02020603050405020304" pitchFamily="18" charset="0"/>
                      </a:endParaRPr>
                    </a:p>
                  </a:txBody>
                  <a:tcPr marL="46356" marR="46356" marT="0" marB="0" anchor="ctr"/>
                </a:tc>
                <a:tc>
                  <a:txBody>
                    <a:bodyPr/>
                    <a:lstStyle/>
                    <a:p>
                      <a:pPr algn="ctr"/>
                      <a:r>
                        <a:rPr lang="pl-PL" sz="700">
                          <a:effectLst/>
                        </a:rPr>
                        <a:t>6</a:t>
                      </a:r>
                      <a:endParaRPr lang="pl-PL" sz="1100">
                        <a:effectLst/>
                        <a:latin typeface="Times New Roman" panose="02020603050405020304" pitchFamily="18" charset="0"/>
                        <a:ea typeface="Times New Roman" panose="02020603050405020304" pitchFamily="18" charset="0"/>
                      </a:endParaRPr>
                    </a:p>
                  </a:txBody>
                  <a:tcPr marL="46356" marR="46356" marT="0" marB="0" anchor="ctr"/>
                </a:tc>
                <a:tc>
                  <a:txBody>
                    <a:bodyPr/>
                    <a:lstStyle/>
                    <a:p>
                      <a:pPr algn="ctr"/>
                      <a:r>
                        <a:rPr lang="pl-PL" sz="700">
                          <a:effectLst/>
                        </a:rPr>
                        <a:t>7</a:t>
                      </a:r>
                      <a:endParaRPr lang="pl-PL" sz="1100">
                        <a:effectLst/>
                        <a:latin typeface="Times New Roman" panose="02020603050405020304" pitchFamily="18" charset="0"/>
                        <a:ea typeface="Times New Roman" panose="02020603050405020304" pitchFamily="18" charset="0"/>
                      </a:endParaRPr>
                    </a:p>
                  </a:txBody>
                  <a:tcPr marL="46356" marR="46356" marT="0" marB="0" anchor="ctr"/>
                </a:tc>
                <a:tc>
                  <a:txBody>
                    <a:bodyPr/>
                    <a:lstStyle/>
                    <a:p>
                      <a:pPr algn="ctr"/>
                      <a:r>
                        <a:rPr lang="pl-PL" sz="700">
                          <a:effectLst/>
                        </a:rPr>
                        <a:t>8</a:t>
                      </a:r>
                      <a:endParaRPr lang="pl-PL" sz="1100">
                        <a:effectLst/>
                        <a:latin typeface="Times New Roman" panose="02020603050405020304" pitchFamily="18" charset="0"/>
                        <a:ea typeface="Times New Roman" panose="02020603050405020304" pitchFamily="18" charset="0"/>
                      </a:endParaRPr>
                    </a:p>
                  </a:txBody>
                  <a:tcPr marL="46356" marR="46356" marT="0" marB="0" anchor="ctr"/>
                </a:tc>
                <a:tc>
                  <a:txBody>
                    <a:bodyPr/>
                    <a:lstStyle/>
                    <a:p>
                      <a:pPr algn="ctr"/>
                      <a:r>
                        <a:rPr lang="pl-PL" sz="700">
                          <a:effectLst/>
                        </a:rPr>
                        <a:t>9</a:t>
                      </a:r>
                      <a:endParaRPr lang="pl-PL" sz="1100">
                        <a:effectLst/>
                        <a:latin typeface="Times New Roman" panose="02020603050405020304" pitchFamily="18" charset="0"/>
                        <a:ea typeface="Times New Roman" panose="02020603050405020304" pitchFamily="18" charset="0"/>
                      </a:endParaRPr>
                    </a:p>
                  </a:txBody>
                  <a:tcPr marL="46356" marR="46356" marT="0" marB="0"/>
                </a:tc>
                <a:tc>
                  <a:txBody>
                    <a:bodyPr/>
                    <a:lstStyle/>
                    <a:p>
                      <a:pPr algn="ctr"/>
                      <a:r>
                        <a:rPr lang="pl-PL" sz="700">
                          <a:effectLst/>
                        </a:rPr>
                        <a:t>10</a:t>
                      </a:r>
                      <a:endParaRPr lang="pl-PL" sz="1100">
                        <a:effectLst/>
                        <a:latin typeface="Times New Roman" panose="02020603050405020304" pitchFamily="18" charset="0"/>
                        <a:ea typeface="Times New Roman" panose="02020603050405020304" pitchFamily="18" charset="0"/>
                      </a:endParaRPr>
                    </a:p>
                  </a:txBody>
                  <a:tcPr marL="46356" marR="46356" marT="0" marB="0" anchor="ctr"/>
                </a:tc>
                <a:tc>
                  <a:txBody>
                    <a:bodyPr/>
                    <a:lstStyle/>
                    <a:p>
                      <a:pPr algn="ctr"/>
                      <a:r>
                        <a:rPr lang="pl-PL" sz="700">
                          <a:effectLst/>
                        </a:rPr>
                        <a:t>11</a:t>
                      </a:r>
                      <a:endParaRPr lang="pl-PL" sz="1100">
                        <a:effectLst/>
                        <a:latin typeface="Times New Roman" panose="02020603050405020304" pitchFamily="18" charset="0"/>
                        <a:ea typeface="Times New Roman" panose="02020603050405020304" pitchFamily="18" charset="0"/>
                      </a:endParaRPr>
                    </a:p>
                  </a:txBody>
                  <a:tcPr marL="46356" marR="46356" marT="0" marB="0" anchor="ctr"/>
                </a:tc>
                <a:tc>
                  <a:txBody>
                    <a:bodyPr/>
                    <a:lstStyle/>
                    <a:p>
                      <a:pPr algn="ctr"/>
                      <a:r>
                        <a:rPr lang="pl-PL" sz="700">
                          <a:effectLst/>
                        </a:rPr>
                        <a:t>12</a:t>
                      </a:r>
                      <a:endParaRPr lang="pl-PL" sz="1100">
                        <a:effectLst/>
                        <a:latin typeface="Times New Roman" panose="02020603050405020304" pitchFamily="18" charset="0"/>
                        <a:ea typeface="Times New Roman" panose="02020603050405020304" pitchFamily="18" charset="0"/>
                      </a:endParaRPr>
                    </a:p>
                  </a:txBody>
                  <a:tcPr marL="46356" marR="46356" marT="0" marB="0" anchor="ctr"/>
                </a:tc>
                <a:tc>
                  <a:txBody>
                    <a:bodyPr/>
                    <a:lstStyle/>
                    <a:p>
                      <a:pPr algn="ctr"/>
                      <a:r>
                        <a:rPr lang="pl-PL" sz="700">
                          <a:effectLst/>
                        </a:rPr>
                        <a:t>13</a:t>
                      </a:r>
                      <a:endParaRPr lang="pl-PL" sz="1100">
                        <a:effectLst/>
                        <a:latin typeface="Times New Roman" panose="02020603050405020304" pitchFamily="18" charset="0"/>
                        <a:ea typeface="Times New Roman" panose="02020603050405020304" pitchFamily="18" charset="0"/>
                      </a:endParaRPr>
                    </a:p>
                  </a:txBody>
                  <a:tcPr marL="46356" marR="46356" marT="0" marB="0" anchor="ctr"/>
                </a:tc>
                <a:tc>
                  <a:txBody>
                    <a:bodyPr/>
                    <a:lstStyle/>
                    <a:p>
                      <a:pPr algn="ctr"/>
                      <a:r>
                        <a:rPr lang="pl-PL" sz="700">
                          <a:effectLst/>
                        </a:rPr>
                        <a:t>14</a:t>
                      </a:r>
                      <a:endParaRPr lang="pl-PL" sz="1100">
                        <a:effectLst/>
                        <a:latin typeface="Times New Roman" panose="02020603050405020304" pitchFamily="18" charset="0"/>
                        <a:ea typeface="Times New Roman" panose="02020603050405020304" pitchFamily="18" charset="0"/>
                      </a:endParaRPr>
                    </a:p>
                  </a:txBody>
                  <a:tcPr marL="46356" marR="46356" marT="0" marB="0" anchor="ctr"/>
                </a:tc>
                <a:tc>
                  <a:txBody>
                    <a:bodyPr/>
                    <a:lstStyle/>
                    <a:p>
                      <a:pPr algn="ctr"/>
                      <a:r>
                        <a:rPr lang="pl-PL" sz="700">
                          <a:effectLst/>
                        </a:rPr>
                        <a:t>15</a:t>
                      </a:r>
                      <a:endParaRPr lang="pl-PL" sz="1100">
                        <a:effectLst/>
                        <a:latin typeface="Times New Roman" panose="02020603050405020304" pitchFamily="18" charset="0"/>
                        <a:ea typeface="Times New Roman" panose="02020603050405020304" pitchFamily="18" charset="0"/>
                      </a:endParaRPr>
                    </a:p>
                  </a:txBody>
                  <a:tcPr marL="46356" marR="46356" marT="0" marB="0" anchor="ctr"/>
                </a:tc>
                <a:tc>
                  <a:txBody>
                    <a:bodyPr/>
                    <a:lstStyle/>
                    <a:p>
                      <a:pPr algn="ctr"/>
                      <a:r>
                        <a:rPr lang="pl-PL" sz="700">
                          <a:effectLst/>
                        </a:rPr>
                        <a:t>16</a:t>
                      </a:r>
                      <a:endParaRPr lang="pl-PL" sz="1100">
                        <a:effectLst/>
                        <a:latin typeface="Times New Roman" panose="02020603050405020304" pitchFamily="18" charset="0"/>
                        <a:ea typeface="Times New Roman" panose="02020603050405020304" pitchFamily="18" charset="0"/>
                      </a:endParaRPr>
                    </a:p>
                  </a:txBody>
                  <a:tcPr marL="46356" marR="46356" marT="0" marB="0" anchor="ctr"/>
                </a:tc>
                <a:tc>
                  <a:txBody>
                    <a:bodyPr/>
                    <a:lstStyle/>
                    <a:p>
                      <a:pPr algn="ctr"/>
                      <a:r>
                        <a:rPr lang="pl-PL" sz="700">
                          <a:effectLst/>
                        </a:rPr>
                        <a:t>17</a:t>
                      </a:r>
                      <a:endParaRPr lang="pl-PL" sz="1100">
                        <a:effectLst/>
                        <a:latin typeface="Times New Roman" panose="02020603050405020304" pitchFamily="18" charset="0"/>
                        <a:ea typeface="Times New Roman" panose="02020603050405020304" pitchFamily="18" charset="0"/>
                      </a:endParaRPr>
                    </a:p>
                  </a:txBody>
                  <a:tcPr marL="46356" marR="46356" marT="0" marB="0" anchor="ctr"/>
                </a:tc>
                <a:tc>
                  <a:txBody>
                    <a:bodyPr/>
                    <a:lstStyle/>
                    <a:p>
                      <a:pPr algn="ctr"/>
                      <a:r>
                        <a:rPr lang="pl-PL" sz="700">
                          <a:effectLst/>
                        </a:rPr>
                        <a:t>18</a:t>
                      </a:r>
                      <a:endParaRPr lang="pl-PL" sz="1100">
                        <a:effectLst/>
                        <a:latin typeface="Times New Roman" panose="02020603050405020304" pitchFamily="18" charset="0"/>
                        <a:ea typeface="Times New Roman" panose="02020603050405020304" pitchFamily="18" charset="0"/>
                      </a:endParaRPr>
                    </a:p>
                  </a:txBody>
                  <a:tcPr marL="46356" marR="46356" marT="0" marB="0" anchor="ctr"/>
                </a:tc>
                <a:extLst>
                  <a:ext uri="{0D108BD9-81ED-4DB2-BD59-A6C34878D82A}">
                    <a16:rowId xmlns:a16="http://schemas.microsoft.com/office/drawing/2014/main" xmlns="" val="799889705"/>
                  </a:ext>
                </a:extLst>
              </a:tr>
              <a:tr h="284424">
                <a:tc>
                  <a:txBody>
                    <a:bodyPr/>
                    <a:lstStyle/>
                    <a:p>
                      <a:pPr algn="ctr"/>
                      <a:r>
                        <a:rPr lang="pl-PL" sz="900" b="1" dirty="0">
                          <a:effectLst/>
                        </a:rPr>
                        <a:t>Dzik razem</a:t>
                      </a:r>
                      <a:endParaRPr lang="pl-PL" sz="1100" dirty="0">
                        <a:effectLst/>
                        <a:latin typeface="Times New Roman" panose="02020603050405020304" pitchFamily="18" charset="0"/>
                        <a:ea typeface="Times New Roman" panose="02020603050405020304" pitchFamily="18" charset="0"/>
                      </a:endParaRPr>
                    </a:p>
                  </a:txBody>
                  <a:tcPr marL="46356" marR="46356" marT="0" marB="0" anchor="ctr"/>
                </a:tc>
                <a:tc>
                  <a:txBody>
                    <a:bodyPr/>
                    <a:lstStyle/>
                    <a:p>
                      <a:pPr algn="ctr"/>
                      <a:r>
                        <a:rPr lang="pl-PL" sz="1300" dirty="0">
                          <a:effectLst/>
                        </a:rPr>
                        <a:t> </a:t>
                      </a:r>
                      <a:endParaRPr lang="pl-PL" sz="1300" dirty="0">
                        <a:effectLst/>
                        <a:latin typeface="Times New Roman" panose="02020603050405020304" pitchFamily="18" charset="0"/>
                        <a:ea typeface="Times New Roman" panose="02020603050405020304" pitchFamily="18" charset="0"/>
                      </a:endParaRPr>
                    </a:p>
                  </a:txBody>
                  <a:tcPr marL="46356" marR="46356" marT="0" marB="0" anchor="ctr"/>
                </a:tc>
                <a:tc>
                  <a:txBody>
                    <a:bodyPr/>
                    <a:lstStyle/>
                    <a:p>
                      <a:pPr algn="ctr"/>
                      <a:r>
                        <a:rPr lang="pl-PL" sz="1300" dirty="0">
                          <a:effectLst/>
                        </a:rPr>
                        <a:t> </a:t>
                      </a:r>
                      <a:endParaRPr lang="pl-PL" sz="1300" dirty="0">
                        <a:effectLst/>
                        <a:latin typeface="Times New Roman" panose="02020603050405020304" pitchFamily="18" charset="0"/>
                        <a:ea typeface="Times New Roman" panose="02020603050405020304" pitchFamily="18" charset="0"/>
                      </a:endParaRPr>
                    </a:p>
                  </a:txBody>
                  <a:tcPr marL="46356" marR="46356" marT="0" marB="0" anchor="ctr"/>
                </a:tc>
                <a:tc>
                  <a:txBody>
                    <a:bodyPr/>
                    <a:lstStyle/>
                    <a:p>
                      <a:pPr algn="ctr"/>
                      <a:r>
                        <a:rPr lang="pl-PL" sz="1300" dirty="0">
                          <a:effectLst/>
                        </a:rPr>
                        <a:t>128 </a:t>
                      </a:r>
                      <a:endParaRPr lang="pl-PL" sz="1300" dirty="0">
                        <a:effectLst/>
                        <a:latin typeface="Times New Roman" panose="02020603050405020304" pitchFamily="18" charset="0"/>
                        <a:ea typeface="Times New Roman" panose="02020603050405020304" pitchFamily="18" charset="0"/>
                      </a:endParaRPr>
                    </a:p>
                  </a:txBody>
                  <a:tcPr marL="46356" marR="46356" marT="0" marB="0" anchor="ctr"/>
                </a:tc>
                <a:tc>
                  <a:txBody>
                    <a:bodyPr/>
                    <a:lstStyle/>
                    <a:p>
                      <a:pPr algn="ctr"/>
                      <a:r>
                        <a:rPr lang="pl-PL" sz="1300" dirty="0">
                          <a:effectLst/>
                        </a:rPr>
                        <a:t>126 </a:t>
                      </a:r>
                      <a:endParaRPr lang="pl-PL" sz="1300" dirty="0">
                        <a:effectLst/>
                        <a:latin typeface="Times New Roman" panose="02020603050405020304" pitchFamily="18" charset="0"/>
                        <a:ea typeface="Times New Roman" panose="02020603050405020304" pitchFamily="18" charset="0"/>
                      </a:endParaRPr>
                    </a:p>
                  </a:txBody>
                  <a:tcPr marL="46356" marR="46356" marT="0" marB="0" anchor="ctr"/>
                </a:tc>
                <a:tc>
                  <a:txBody>
                    <a:bodyPr/>
                    <a:lstStyle/>
                    <a:p>
                      <a:pPr algn="ctr"/>
                      <a:r>
                        <a:rPr lang="pl-PL" sz="1300" dirty="0">
                          <a:effectLst/>
                        </a:rPr>
                        <a:t>0 </a:t>
                      </a:r>
                      <a:endParaRPr lang="pl-PL" sz="1300" dirty="0">
                        <a:effectLst/>
                        <a:latin typeface="Times New Roman" panose="02020603050405020304" pitchFamily="18" charset="0"/>
                        <a:ea typeface="Times New Roman" panose="02020603050405020304" pitchFamily="18" charset="0"/>
                      </a:endParaRPr>
                    </a:p>
                  </a:txBody>
                  <a:tcPr marL="46356" marR="46356" marT="0" marB="0" anchor="ctr"/>
                </a:tc>
                <a:tc>
                  <a:txBody>
                    <a:bodyPr/>
                    <a:lstStyle/>
                    <a:p>
                      <a:pPr algn="ctr"/>
                      <a:r>
                        <a:rPr lang="pl-PL" sz="1300" dirty="0">
                          <a:effectLst/>
                        </a:rPr>
                        <a:t>72 </a:t>
                      </a:r>
                      <a:endParaRPr lang="pl-PL" sz="1300" dirty="0">
                        <a:effectLst/>
                        <a:latin typeface="Times New Roman" panose="02020603050405020304" pitchFamily="18" charset="0"/>
                        <a:ea typeface="Times New Roman" panose="02020603050405020304" pitchFamily="18" charset="0"/>
                      </a:endParaRPr>
                    </a:p>
                  </a:txBody>
                  <a:tcPr marL="46356" marR="46356" marT="0" marB="0" anchor="ctr"/>
                </a:tc>
                <a:tc>
                  <a:txBody>
                    <a:bodyPr/>
                    <a:lstStyle/>
                    <a:p>
                      <a:pPr algn="ctr"/>
                      <a:r>
                        <a:rPr lang="pl-PL" sz="1300" dirty="0">
                          <a:effectLst/>
                        </a:rPr>
                        <a:t>70 </a:t>
                      </a:r>
                      <a:endParaRPr lang="pl-PL" sz="1300" dirty="0">
                        <a:effectLst/>
                        <a:latin typeface="Times New Roman" panose="02020603050405020304" pitchFamily="18" charset="0"/>
                        <a:ea typeface="Times New Roman" panose="02020603050405020304" pitchFamily="18" charset="0"/>
                      </a:endParaRPr>
                    </a:p>
                  </a:txBody>
                  <a:tcPr marL="46356" marR="46356" marT="0" marB="0" anchor="ctr"/>
                </a:tc>
                <a:tc>
                  <a:txBody>
                    <a:bodyPr/>
                    <a:lstStyle/>
                    <a:p>
                      <a:pPr algn="ctr"/>
                      <a:r>
                        <a:rPr lang="pl-PL" sz="1300" dirty="0">
                          <a:effectLst/>
                        </a:rPr>
                        <a:t> </a:t>
                      </a:r>
                      <a:endParaRPr lang="pl-PL" sz="1300" dirty="0">
                        <a:effectLst/>
                        <a:latin typeface="Times New Roman" panose="02020603050405020304" pitchFamily="18" charset="0"/>
                        <a:ea typeface="Times New Roman" panose="02020603050405020304" pitchFamily="18" charset="0"/>
                      </a:endParaRPr>
                    </a:p>
                  </a:txBody>
                  <a:tcPr marL="46356" marR="46356" marT="0" marB="0" anchor="ctr"/>
                </a:tc>
                <a:tc>
                  <a:txBody>
                    <a:bodyPr/>
                    <a:lstStyle/>
                    <a:p>
                      <a:pPr algn="ctr"/>
                      <a:endParaRPr lang="pl-PL" sz="1300" dirty="0">
                        <a:effectLst/>
                        <a:latin typeface="Times New Roman" panose="02020603050405020304" pitchFamily="18" charset="0"/>
                        <a:ea typeface="Times New Roman" panose="02020603050405020304" pitchFamily="18" charset="0"/>
                      </a:endParaRPr>
                    </a:p>
                  </a:txBody>
                  <a:tcPr marL="46356" marR="46356" marT="0" marB="0" anchor="ctr"/>
                </a:tc>
                <a:tc>
                  <a:txBody>
                    <a:bodyPr/>
                    <a:lstStyle/>
                    <a:p>
                      <a:pPr algn="ctr"/>
                      <a:endParaRPr lang="pl-PL" sz="1300" dirty="0">
                        <a:effectLst/>
                        <a:latin typeface="Times New Roman" panose="02020603050405020304" pitchFamily="18" charset="0"/>
                        <a:ea typeface="Times New Roman" panose="02020603050405020304" pitchFamily="18" charset="0"/>
                      </a:endParaRPr>
                    </a:p>
                  </a:txBody>
                  <a:tcPr marL="46356" marR="46356" marT="0" marB="0" anchor="ctr"/>
                </a:tc>
                <a:tc>
                  <a:txBody>
                    <a:bodyPr/>
                    <a:lstStyle/>
                    <a:p>
                      <a:pPr algn="ctr"/>
                      <a:endParaRPr lang="pl-PL" sz="1300" dirty="0">
                        <a:effectLst/>
                        <a:latin typeface="Times New Roman" panose="02020603050405020304" pitchFamily="18" charset="0"/>
                        <a:ea typeface="Times New Roman" panose="02020603050405020304" pitchFamily="18" charset="0"/>
                      </a:endParaRPr>
                    </a:p>
                  </a:txBody>
                  <a:tcPr marL="46356" marR="46356" marT="0" marB="0" anchor="ctr"/>
                </a:tc>
                <a:tc>
                  <a:txBody>
                    <a:bodyPr/>
                    <a:lstStyle/>
                    <a:p>
                      <a:pPr algn="ctr"/>
                      <a:r>
                        <a:rPr lang="pl-PL" sz="1300" dirty="0">
                          <a:effectLst/>
                        </a:rPr>
                        <a:t>x</a:t>
                      </a:r>
                      <a:endParaRPr lang="pl-PL" sz="1300" dirty="0">
                        <a:effectLst/>
                        <a:latin typeface="Times New Roman" panose="02020603050405020304" pitchFamily="18" charset="0"/>
                        <a:ea typeface="Times New Roman" panose="02020603050405020304" pitchFamily="18" charset="0"/>
                      </a:endParaRPr>
                    </a:p>
                  </a:txBody>
                  <a:tcPr marL="46356" marR="46356" marT="0" marB="0" anchor="ctr"/>
                </a:tc>
                <a:tc>
                  <a:txBody>
                    <a:bodyPr/>
                    <a:lstStyle/>
                    <a:p>
                      <a:pPr algn="ctr"/>
                      <a:endParaRPr lang="pl-PL" sz="1300" dirty="0">
                        <a:effectLst/>
                        <a:latin typeface="Times New Roman" panose="02020603050405020304" pitchFamily="18" charset="0"/>
                        <a:ea typeface="Times New Roman" panose="02020603050405020304" pitchFamily="18" charset="0"/>
                      </a:endParaRPr>
                    </a:p>
                  </a:txBody>
                  <a:tcPr marL="46356" marR="46356" marT="0" marB="0" anchor="ctr"/>
                </a:tc>
                <a:tc>
                  <a:txBody>
                    <a:bodyPr/>
                    <a:lstStyle/>
                    <a:p>
                      <a:pPr algn="ctr"/>
                      <a:endParaRPr lang="pl-PL" sz="1300" dirty="0">
                        <a:effectLst/>
                        <a:latin typeface="Times New Roman" panose="02020603050405020304" pitchFamily="18" charset="0"/>
                        <a:ea typeface="Times New Roman" panose="02020603050405020304" pitchFamily="18" charset="0"/>
                      </a:endParaRPr>
                    </a:p>
                  </a:txBody>
                  <a:tcPr marL="46356" marR="46356" marT="0" marB="0" anchor="ctr"/>
                </a:tc>
                <a:tc>
                  <a:txBody>
                    <a:bodyPr/>
                    <a:lstStyle/>
                    <a:p>
                      <a:pPr algn="ctr"/>
                      <a:r>
                        <a:rPr lang="pl-PL" sz="1300" dirty="0">
                          <a:effectLst/>
                        </a:rPr>
                        <a:t>X</a:t>
                      </a:r>
                      <a:endParaRPr lang="pl-PL" sz="1300" dirty="0">
                        <a:effectLst/>
                        <a:latin typeface="Times New Roman" panose="02020603050405020304" pitchFamily="18" charset="0"/>
                        <a:ea typeface="Times New Roman" panose="02020603050405020304" pitchFamily="18" charset="0"/>
                      </a:endParaRPr>
                    </a:p>
                  </a:txBody>
                  <a:tcPr marL="46356" marR="46356" marT="0" marB="0" anchor="ctr"/>
                </a:tc>
                <a:tc>
                  <a:txBody>
                    <a:bodyPr/>
                    <a:lstStyle/>
                    <a:p>
                      <a:pPr algn="ctr"/>
                      <a:endParaRPr lang="pl-PL" sz="1300" dirty="0">
                        <a:effectLst/>
                        <a:latin typeface="Times New Roman" panose="02020603050405020304" pitchFamily="18" charset="0"/>
                        <a:ea typeface="Times New Roman" panose="02020603050405020304" pitchFamily="18" charset="0"/>
                      </a:endParaRPr>
                    </a:p>
                  </a:txBody>
                  <a:tcPr marL="46356" marR="46356" marT="0" marB="0" anchor="ctr"/>
                </a:tc>
                <a:tc>
                  <a:txBody>
                    <a:bodyPr/>
                    <a:lstStyle/>
                    <a:p>
                      <a:pPr algn="ctr"/>
                      <a:r>
                        <a:rPr lang="pl-PL" sz="1300" dirty="0">
                          <a:effectLst/>
                        </a:rPr>
                        <a:t>X</a:t>
                      </a:r>
                      <a:endParaRPr lang="pl-PL" sz="1300" dirty="0">
                        <a:effectLst/>
                        <a:latin typeface="Times New Roman" panose="02020603050405020304" pitchFamily="18" charset="0"/>
                        <a:ea typeface="Times New Roman" panose="02020603050405020304" pitchFamily="18" charset="0"/>
                      </a:endParaRPr>
                    </a:p>
                  </a:txBody>
                  <a:tcPr marL="46356" marR="46356" marT="0" marB="0" anchor="ctr"/>
                </a:tc>
                <a:extLst>
                  <a:ext uri="{0D108BD9-81ED-4DB2-BD59-A6C34878D82A}">
                    <a16:rowId xmlns:a16="http://schemas.microsoft.com/office/drawing/2014/main" xmlns="" val="4140656713"/>
                  </a:ext>
                </a:extLst>
              </a:tr>
            </a:tbl>
          </a:graphicData>
        </a:graphic>
      </p:graphicFrame>
      <p:sp>
        <p:nvSpPr>
          <p:cNvPr id="7" name="pole tekstowe 6">
            <a:extLst>
              <a:ext uri="{FF2B5EF4-FFF2-40B4-BE49-F238E27FC236}">
                <a16:creationId xmlns:a16="http://schemas.microsoft.com/office/drawing/2014/main" xmlns="" id="{25FCE46E-355C-808B-DDF2-ED27F8CFF09C}"/>
              </a:ext>
            </a:extLst>
          </p:cNvPr>
          <p:cNvSpPr txBox="1"/>
          <p:nvPr/>
        </p:nvSpPr>
        <p:spPr>
          <a:xfrm>
            <a:off x="139147" y="4133335"/>
            <a:ext cx="8892209" cy="1538883"/>
          </a:xfrm>
          <a:prstGeom prst="rect">
            <a:avLst/>
          </a:prstGeom>
          <a:noFill/>
        </p:spPr>
        <p:txBody>
          <a:bodyPr wrap="square">
            <a:spAutoFit/>
          </a:bodyPr>
          <a:lstStyle/>
          <a:p>
            <a:pPr marL="171450" indent="-171450">
              <a:spcBef>
                <a:spcPts val="600"/>
              </a:spcBef>
              <a:spcAft>
                <a:spcPts val="600"/>
              </a:spcAft>
              <a:buFont typeface="Wingdings" panose="05000000000000000000" pitchFamily="2" charset="2"/>
              <a:buChar char="Ø"/>
            </a:pPr>
            <a:r>
              <a:rPr lang="pl-PL" sz="1200" b="0" dirty="0">
                <a:latin typeface="Calibri" panose="020F0502020204030204" pitchFamily="34" charset="0"/>
                <a:ea typeface="Calibri" panose="020F0502020204030204" pitchFamily="34" charset="0"/>
                <a:cs typeface="Calibri" panose="020F0502020204030204" pitchFamily="34" charset="0"/>
              </a:rPr>
              <a:t>kolumna </a:t>
            </a:r>
            <a:r>
              <a:rPr lang="pl-PL" sz="1200" b="0" dirty="0">
                <a:solidFill>
                  <a:srgbClr val="FF0000"/>
                </a:solidFill>
                <a:highlight>
                  <a:srgbClr val="FFFF00"/>
                </a:highlight>
                <a:latin typeface="Calibri" panose="020F0502020204030204" pitchFamily="34" charset="0"/>
                <a:ea typeface="Calibri" panose="020F0502020204030204" pitchFamily="34" charset="0"/>
                <a:cs typeface="Calibri" panose="020F0502020204030204" pitchFamily="34" charset="0"/>
              </a:rPr>
              <a:t>4</a:t>
            </a:r>
            <a:r>
              <a:rPr lang="pl-PL" sz="1200" b="0" dirty="0">
                <a:latin typeface="Calibri" panose="020F0502020204030204" pitchFamily="34" charset="0"/>
                <a:ea typeface="Calibri" panose="020F0502020204030204" pitchFamily="34" charset="0"/>
                <a:cs typeface="Calibri" panose="020F0502020204030204" pitchFamily="34" charset="0"/>
              </a:rPr>
              <a:t> to suma odstrzału wykonanego w kończącym się sezonie, składają się na nią odstrzał (z kolumny 5) oraz udokumentowane </a:t>
            </a:r>
            <a:r>
              <a:rPr lang="pl-PL" sz="1200" dirty="0">
                <a:latin typeface="Calibri" panose="020F0502020204030204" pitchFamily="34" charset="0"/>
                <a:ea typeface="Calibri" panose="020F0502020204030204" pitchFamily="34" charset="0"/>
                <a:cs typeface="Calibri" panose="020F0502020204030204" pitchFamily="34" charset="0"/>
              </a:rPr>
              <a:t>ubytki (z kolumny 7 czyli tylko różnica między kolumną 7 i 8), ale nie pochodzące z odstrzału sanitarnego odnotowanego w kolumnie 8</a:t>
            </a:r>
            <a:r>
              <a:rPr lang="pl-PL" sz="1200" b="0" dirty="0">
                <a:latin typeface="Calibri" panose="020F0502020204030204" pitchFamily="34" charset="0"/>
                <a:ea typeface="Calibri" panose="020F0502020204030204" pitchFamily="34" charset="0"/>
                <a:cs typeface="Calibri" panose="020F0502020204030204" pitchFamily="34" charset="0"/>
              </a:rPr>
              <a:t>, przykładowe naliczenie </a:t>
            </a:r>
            <a:r>
              <a:rPr lang="pl-PL" sz="1200" b="0" dirty="0">
                <a:solidFill>
                  <a:srgbClr val="00B050"/>
                </a:solidFill>
                <a:latin typeface="Calibri" panose="020F0502020204030204" pitchFamily="34" charset="0"/>
                <a:ea typeface="Calibri" panose="020F0502020204030204" pitchFamily="34" charset="0"/>
                <a:cs typeface="Calibri" panose="020F0502020204030204" pitchFamily="34" charset="0"/>
              </a:rPr>
              <a:t>126</a:t>
            </a:r>
            <a:r>
              <a:rPr lang="pl-PL" sz="1200" b="0" dirty="0">
                <a:latin typeface="Calibri" panose="020F0502020204030204" pitchFamily="34" charset="0"/>
                <a:ea typeface="Calibri" panose="020F0502020204030204" pitchFamily="34" charset="0"/>
                <a:cs typeface="Calibri" panose="020F0502020204030204" pitchFamily="34" charset="0"/>
              </a:rPr>
              <a:t> (odstrzał planowy) + </a:t>
            </a:r>
            <a:r>
              <a:rPr lang="pl-PL" sz="1200" b="0" dirty="0">
                <a:solidFill>
                  <a:srgbClr val="00B050"/>
                </a:solidFill>
                <a:latin typeface="Calibri" panose="020F0502020204030204" pitchFamily="34" charset="0"/>
                <a:ea typeface="Calibri" panose="020F0502020204030204" pitchFamily="34" charset="0"/>
                <a:cs typeface="Calibri" panose="020F0502020204030204" pitchFamily="34" charset="0"/>
              </a:rPr>
              <a:t>2</a:t>
            </a:r>
            <a:r>
              <a:rPr lang="pl-PL" sz="1200" b="0" dirty="0">
                <a:latin typeface="Calibri" panose="020F0502020204030204" pitchFamily="34" charset="0"/>
                <a:ea typeface="Calibri" panose="020F0502020204030204" pitchFamily="34" charset="0"/>
                <a:cs typeface="Calibri" panose="020F0502020204030204" pitchFamily="34" charset="0"/>
              </a:rPr>
              <a:t> ubytki (z protokołów po zdarzeniach drogowych, czy nie podniesionych i później odnalezionych postrzałkach itp..) = </a:t>
            </a:r>
            <a:r>
              <a:rPr lang="pl-PL" sz="1200" b="0" dirty="0">
                <a:solidFill>
                  <a:srgbClr val="00B050"/>
                </a:solidFill>
                <a:latin typeface="Calibri" panose="020F0502020204030204" pitchFamily="34" charset="0"/>
                <a:ea typeface="Calibri" panose="020F0502020204030204" pitchFamily="34" charset="0"/>
                <a:cs typeface="Calibri" panose="020F0502020204030204" pitchFamily="34" charset="0"/>
              </a:rPr>
              <a:t>128</a:t>
            </a:r>
          </a:p>
          <a:p>
            <a:pPr marL="171450" indent="-171450">
              <a:spcBef>
                <a:spcPts val="600"/>
              </a:spcBef>
              <a:spcAft>
                <a:spcPts val="600"/>
              </a:spcAft>
              <a:buFont typeface="Wingdings" panose="05000000000000000000" pitchFamily="2" charset="2"/>
              <a:buChar char="Ø"/>
            </a:pPr>
            <a:r>
              <a:rPr lang="pl-PL" sz="1200" b="0" dirty="0">
                <a:latin typeface="Calibri" panose="020F0502020204030204" pitchFamily="34" charset="0"/>
                <a:ea typeface="Calibri" panose="020F0502020204030204" pitchFamily="34" charset="0"/>
                <a:cs typeface="Calibri" panose="020F0502020204030204" pitchFamily="34" charset="0"/>
              </a:rPr>
              <a:t>kolumna </a:t>
            </a:r>
            <a:r>
              <a:rPr lang="pl-PL" sz="1200" b="0" dirty="0">
                <a:solidFill>
                  <a:srgbClr val="FF0000"/>
                </a:solidFill>
                <a:highlight>
                  <a:srgbClr val="FFFF00"/>
                </a:highlight>
                <a:latin typeface="Calibri" panose="020F0502020204030204" pitchFamily="34" charset="0"/>
                <a:ea typeface="Calibri" panose="020F0502020204030204" pitchFamily="34" charset="0"/>
                <a:cs typeface="Calibri" panose="020F0502020204030204" pitchFamily="34" charset="0"/>
              </a:rPr>
              <a:t>7</a:t>
            </a:r>
            <a:r>
              <a:rPr lang="pl-PL" sz="1200" b="0" dirty="0">
                <a:latin typeface="Calibri" panose="020F0502020204030204" pitchFamily="34" charset="0"/>
                <a:ea typeface="Calibri" panose="020F0502020204030204" pitchFamily="34" charset="0"/>
                <a:cs typeface="Calibri" panose="020F0502020204030204" pitchFamily="34" charset="0"/>
              </a:rPr>
              <a:t> – to suma ubytków w kończącym się sezonie, na które przykładowo składają się </a:t>
            </a:r>
            <a:r>
              <a:rPr lang="pl-PL" sz="1200" b="0" dirty="0">
                <a:solidFill>
                  <a:srgbClr val="00B050"/>
                </a:solidFill>
                <a:latin typeface="Calibri" panose="020F0502020204030204" pitchFamily="34" charset="0"/>
                <a:ea typeface="Calibri" panose="020F0502020204030204" pitchFamily="34" charset="0"/>
                <a:cs typeface="Calibri" panose="020F0502020204030204" pitchFamily="34" charset="0"/>
              </a:rPr>
              <a:t>70 </a:t>
            </a:r>
            <a:r>
              <a:rPr lang="pl-PL" sz="1200" b="0" dirty="0">
                <a:latin typeface="Calibri" panose="020F0502020204030204" pitchFamily="34" charset="0"/>
                <a:ea typeface="Calibri" panose="020F0502020204030204" pitchFamily="34" charset="0"/>
                <a:cs typeface="Calibri" panose="020F0502020204030204" pitchFamily="34" charset="0"/>
              </a:rPr>
              <a:t>szt. dzików odstrzelonych w ramach odstrzału sanitarnego i </a:t>
            </a:r>
            <a:r>
              <a:rPr lang="pl-PL" sz="1200" b="0" dirty="0">
                <a:solidFill>
                  <a:srgbClr val="00B050"/>
                </a:solidFill>
                <a:latin typeface="Calibri" panose="020F0502020204030204" pitchFamily="34" charset="0"/>
                <a:ea typeface="Calibri" panose="020F0502020204030204" pitchFamily="34" charset="0"/>
                <a:cs typeface="Calibri" panose="020F0502020204030204" pitchFamily="34" charset="0"/>
              </a:rPr>
              <a:t>2</a:t>
            </a:r>
            <a:r>
              <a:rPr lang="pl-PL" sz="1200" b="0" dirty="0">
                <a:latin typeface="Calibri" panose="020F0502020204030204" pitchFamily="34" charset="0"/>
                <a:ea typeface="Calibri" panose="020F0502020204030204" pitchFamily="34" charset="0"/>
                <a:cs typeface="Calibri" panose="020F0502020204030204" pitchFamily="34" charset="0"/>
              </a:rPr>
              <a:t> sztuki ubytków z protokołów np. po zdarzeniach drogowych, czy nie podniesionych i później odnalezionych postrzałkach.</a:t>
            </a:r>
          </a:p>
        </p:txBody>
      </p:sp>
    </p:spTree>
    <p:extLst>
      <p:ext uri="{BB962C8B-B14F-4D97-AF65-F5344CB8AC3E}">
        <p14:creationId xmlns:p14="http://schemas.microsoft.com/office/powerpoint/2010/main" val="32069892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2B4BB7FA-3D91-E6F8-142B-6CCC5DBC99DC}"/>
            </a:ext>
          </a:extLst>
        </p:cNvPr>
        <p:cNvGrpSpPr/>
        <p:nvPr/>
      </p:nvGrpSpPr>
      <p:grpSpPr>
        <a:xfrm>
          <a:off x="0" y="0"/>
          <a:ext cx="0" cy="0"/>
          <a:chOff x="0" y="0"/>
          <a:chExt cx="0" cy="0"/>
        </a:xfrm>
      </p:grpSpPr>
      <p:sp>
        <p:nvSpPr>
          <p:cNvPr id="4" name="Symbol zastępczy stopki 3">
            <a:extLst>
              <a:ext uri="{FF2B5EF4-FFF2-40B4-BE49-F238E27FC236}">
                <a16:creationId xmlns:a16="http://schemas.microsoft.com/office/drawing/2014/main" xmlns="" id="{8EBE098C-E489-D5CD-74A0-C6362A42D7B1}"/>
              </a:ext>
            </a:extLst>
          </p:cNvPr>
          <p:cNvSpPr txBox="1"/>
          <p:nvPr/>
        </p:nvSpPr>
        <p:spPr>
          <a:xfrm>
            <a:off x="0" y="6492871"/>
            <a:ext cx="9144000" cy="365129"/>
          </a:xfrm>
          <a:prstGeom prst="rect">
            <a:avLst/>
          </a:prstGeom>
          <a:blipFill>
            <a:blip r:embed="rId3">
              <a:alphaModFix/>
            </a:blip>
            <a:stretch>
              <a:fillRect/>
            </a:stretch>
          </a:blipFill>
          <a:ln>
            <a:noFill/>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l-PL" sz="1200" b="1" i="0" u="none" strike="noStrike" kern="1200" cap="none" spc="0" baseline="0">
                <a:solidFill>
                  <a:srgbClr val="FFFFFF"/>
                </a:solidFill>
                <a:uFillTx/>
                <a:latin typeface="Calibri"/>
              </a:rPr>
              <a:t>          </a:t>
            </a:r>
            <a:r>
              <a:rPr lang="pl-PL" sz="1100" b="0" i="0" u="none" strike="noStrike" kern="1200" cap="none" spc="0" baseline="0">
                <a:solidFill>
                  <a:srgbClr val="EBF1DE"/>
                </a:solidFill>
                <a:uFillTx/>
                <a:latin typeface="Calibri"/>
              </a:rPr>
              <a:t>zo.czestochowa@pzlow.pl</a:t>
            </a:r>
            <a:endParaRPr lang="pl-PL" sz="1200" b="0" i="0" u="none" strike="noStrike" kern="1200" cap="none" spc="0" baseline="0">
              <a:solidFill>
                <a:srgbClr val="EBF1DE"/>
              </a:solidFill>
              <a:uFillTx/>
              <a:latin typeface="Calibri"/>
            </a:endParaRPr>
          </a:p>
        </p:txBody>
      </p:sp>
      <p:sp>
        <p:nvSpPr>
          <p:cNvPr id="5" name="Symbol zastępczy numeru slajdu 4">
            <a:extLst>
              <a:ext uri="{FF2B5EF4-FFF2-40B4-BE49-F238E27FC236}">
                <a16:creationId xmlns:a16="http://schemas.microsoft.com/office/drawing/2014/main" xmlns="" id="{0859B961-A35C-2CD7-1E88-B2D12ADBC1B9}"/>
              </a:ext>
            </a:extLst>
          </p:cNvPr>
          <p:cNvSpPr txBox="1"/>
          <p:nvPr/>
        </p:nvSpPr>
        <p:spPr>
          <a:xfrm>
            <a:off x="6948261" y="6492870"/>
            <a:ext cx="2195739" cy="365129"/>
          </a:xfrm>
          <a:prstGeom prst="rect">
            <a:avLst/>
          </a:prstGeom>
          <a:solidFill>
            <a:srgbClr val="416A2C"/>
          </a:solidFill>
          <a:ln>
            <a:noFill/>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l-PL" sz="1200" b="0" i="0" u="none" strike="noStrike" kern="1200" cap="none" spc="0" baseline="0">
                <a:solidFill>
                  <a:srgbClr val="FFFFFF"/>
                </a:solidFill>
                <a:uFillTx/>
                <a:latin typeface="Calibri"/>
              </a:rPr>
              <a:t>                                   </a:t>
            </a:r>
            <a:fld id="{0E1CFC29-028A-4315-8C80-35EB0030F28E}" type="slidenum">
              <a:rPr lang="pl-PL" sz="1100" b="0" i="0" u="none" strike="noStrike" kern="1200" cap="none" spc="0" baseline="0">
                <a:solidFill>
                  <a:srgbClr val="EBF1DE"/>
                </a:solidFill>
                <a:uFillTx/>
                <a:latin typeface="Calibri"/>
              </a:rPr>
              <a:t>23</a:t>
            </a:fld>
            <a:endParaRPr lang="pl-PL" sz="1100" b="0" i="0" u="none" strike="noStrike" kern="1200" cap="none" spc="0" baseline="0">
              <a:solidFill>
                <a:srgbClr val="EBF1DE"/>
              </a:solidFill>
              <a:uFillTx/>
              <a:latin typeface="Calibri"/>
            </a:endParaRPr>
          </a:p>
        </p:txBody>
      </p:sp>
      <p:sp>
        <p:nvSpPr>
          <p:cNvPr id="6" name="pole tekstowe 5">
            <a:extLst>
              <a:ext uri="{FF2B5EF4-FFF2-40B4-BE49-F238E27FC236}">
                <a16:creationId xmlns:a16="http://schemas.microsoft.com/office/drawing/2014/main" xmlns="" id="{D7616885-A18C-CD41-A333-39F6423F78A3}"/>
              </a:ext>
            </a:extLst>
          </p:cNvPr>
          <p:cNvSpPr txBox="1"/>
          <p:nvPr/>
        </p:nvSpPr>
        <p:spPr>
          <a:xfrm>
            <a:off x="395536" y="936783"/>
            <a:ext cx="8136904" cy="1538883"/>
          </a:xfrm>
          <a:prstGeom prst="rect">
            <a:avLst/>
          </a:prstGeom>
          <a:noFill/>
        </p:spPr>
        <p:txBody>
          <a:bodyPr wrap="square" rtlCol="0">
            <a:spAutoFit/>
          </a:bodyPr>
          <a:lstStyle/>
          <a:p>
            <a:pPr algn="ctr"/>
            <a:r>
              <a:rPr lang="pl-PL" sz="2000"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IV. RPŁ cd. – dział IV. </a:t>
            </a:r>
            <a:r>
              <a:rPr lang="pl-PL" sz="2000" b="0"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Dane dotyczące zwierząt łownych w obwodzie łowieckim </a:t>
            </a:r>
          </a:p>
          <a:p>
            <a:pPr algn="ctr"/>
            <a:endParaRPr lang="pl-PL" dirty="0">
              <a:latin typeface="Calibri" panose="020F0502020204030204" pitchFamily="34" charset="0"/>
              <a:ea typeface="Calibri" panose="020F0502020204030204" pitchFamily="34" charset="0"/>
              <a:cs typeface="Calibri" panose="020F0502020204030204" pitchFamily="34" charset="0"/>
            </a:endParaRPr>
          </a:p>
          <a:p>
            <a:endParaRPr lang="pl-PL" dirty="0">
              <a:latin typeface="Calibri" panose="020F0502020204030204" pitchFamily="34" charset="0"/>
              <a:ea typeface="Calibri" panose="020F0502020204030204" pitchFamily="34" charset="0"/>
              <a:cs typeface="Calibri" panose="020F0502020204030204" pitchFamily="34" charset="0"/>
            </a:endParaRPr>
          </a:p>
          <a:p>
            <a:r>
              <a:rPr lang="pl-PL" sz="1600" dirty="0">
                <a:latin typeface="Calibri" panose="020F0502020204030204" pitchFamily="34" charset="0"/>
                <a:ea typeface="Calibri" panose="020F0502020204030204" pitchFamily="34" charset="0"/>
                <a:cs typeface="Calibri" panose="020F0502020204030204" pitchFamily="34" charset="0"/>
              </a:rPr>
              <a:t>P</a:t>
            </a:r>
            <a:r>
              <a:rPr lang="pl-PL" sz="1600" b="0" dirty="0">
                <a:latin typeface="Calibri" panose="020F0502020204030204" pitchFamily="34" charset="0"/>
                <a:ea typeface="Calibri" panose="020F0502020204030204" pitchFamily="34" charset="0"/>
                <a:cs typeface="Calibri" panose="020F0502020204030204" pitchFamily="34" charset="0"/>
              </a:rPr>
              <a:t>lanowanie na nowy sezon:</a:t>
            </a:r>
          </a:p>
        </p:txBody>
      </p:sp>
      <p:sp>
        <p:nvSpPr>
          <p:cNvPr id="3" name="pole tekstowe 2">
            <a:extLst>
              <a:ext uri="{FF2B5EF4-FFF2-40B4-BE49-F238E27FC236}">
                <a16:creationId xmlns:a16="http://schemas.microsoft.com/office/drawing/2014/main" xmlns="" id="{CE741110-1988-D861-F6E6-14464DCCF966}"/>
              </a:ext>
            </a:extLst>
          </p:cNvPr>
          <p:cNvSpPr txBox="1"/>
          <p:nvPr/>
        </p:nvSpPr>
        <p:spPr>
          <a:xfrm>
            <a:off x="479970" y="2730486"/>
            <a:ext cx="8434955" cy="1415772"/>
          </a:xfrm>
          <a:prstGeom prst="rect">
            <a:avLst/>
          </a:prstGeom>
          <a:noFill/>
        </p:spPr>
        <p:txBody>
          <a:bodyPr wrap="square">
            <a:spAutoFit/>
          </a:bodyPr>
          <a:lstStyle/>
          <a:p>
            <a:pPr algn="ctr">
              <a:lnSpc>
                <a:spcPct val="150000"/>
              </a:lnSpc>
            </a:pPr>
            <a:r>
              <a:rPr lang="pl-PL" sz="1600" i="1" dirty="0">
                <a:latin typeface="Calibri" panose="020F0502020204030204" pitchFamily="34" charset="0"/>
                <a:ea typeface="Calibri" panose="020F0502020204030204" pitchFamily="34" charset="0"/>
                <a:cs typeface="Calibri" panose="020F0502020204030204" pitchFamily="34" charset="0"/>
              </a:rPr>
              <a:t>Na poniższych slajdach przedstawiono zasady planowania pozyskania sarny dla przykładowego obwodu o powierzchni po wyłączeniach 8338 ha, docelowej liczbie saren z WŁPH w ilości 5 </a:t>
            </a:r>
            <a:r>
              <a:rPr lang="pl-PL" sz="1600" i="1" dirty="0" err="1">
                <a:latin typeface="Calibri" panose="020F0502020204030204" pitchFamily="34" charset="0"/>
                <a:ea typeface="Calibri" panose="020F0502020204030204" pitchFamily="34" charset="0"/>
                <a:cs typeface="Calibri" panose="020F0502020204030204" pitchFamily="34" charset="0"/>
              </a:rPr>
              <a:t>szt</a:t>
            </a:r>
            <a:r>
              <a:rPr lang="pl-PL" sz="1600" i="1" dirty="0">
                <a:latin typeface="Calibri" panose="020F0502020204030204" pitchFamily="34" charset="0"/>
                <a:ea typeface="Calibri" panose="020F0502020204030204" pitchFamily="34" charset="0"/>
                <a:cs typeface="Calibri" panose="020F0502020204030204" pitchFamily="34" charset="0"/>
              </a:rPr>
              <a:t>/100 ha obwodu i danych inwentaryzacyjnych analizowanych wcześniej:</a:t>
            </a:r>
          </a:p>
          <a:p>
            <a:endParaRPr lang="pl-PL" sz="14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348968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EF5B9F6D-5755-888F-8775-52932BA40FD9}"/>
            </a:ext>
          </a:extLst>
        </p:cNvPr>
        <p:cNvGrpSpPr/>
        <p:nvPr/>
      </p:nvGrpSpPr>
      <p:grpSpPr>
        <a:xfrm>
          <a:off x="0" y="0"/>
          <a:ext cx="0" cy="0"/>
          <a:chOff x="0" y="0"/>
          <a:chExt cx="0" cy="0"/>
        </a:xfrm>
      </p:grpSpPr>
      <p:sp>
        <p:nvSpPr>
          <p:cNvPr id="4" name="Symbol zastępczy stopki 3">
            <a:extLst>
              <a:ext uri="{FF2B5EF4-FFF2-40B4-BE49-F238E27FC236}">
                <a16:creationId xmlns:a16="http://schemas.microsoft.com/office/drawing/2014/main" xmlns="" id="{8B33925A-5FCA-C76B-5EEB-7866AB6822AE}"/>
              </a:ext>
            </a:extLst>
          </p:cNvPr>
          <p:cNvSpPr txBox="1"/>
          <p:nvPr/>
        </p:nvSpPr>
        <p:spPr>
          <a:xfrm>
            <a:off x="0" y="6492871"/>
            <a:ext cx="9144000" cy="365129"/>
          </a:xfrm>
          <a:prstGeom prst="rect">
            <a:avLst/>
          </a:prstGeom>
          <a:blipFill>
            <a:blip r:embed="rId3">
              <a:alphaModFix/>
            </a:blip>
            <a:stretch>
              <a:fillRect/>
            </a:stretch>
          </a:blipFill>
          <a:ln>
            <a:noFill/>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l-PL" sz="1200" b="1" i="0" u="none" strike="noStrike" kern="1200" cap="none" spc="0" baseline="0">
                <a:solidFill>
                  <a:srgbClr val="FFFFFF"/>
                </a:solidFill>
                <a:uFillTx/>
                <a:latin typeface="Calibri"/>
              </a:rPr>
              <a:t>          </a:t>
            </a:r>
            <a:r>
              <a:rPr lang="pl-PL" sz="1100" b="0" i="0" u="none" strike="noStrike" kern="1200" cap="none" spc="0" baseline="0">
                <a:solidFill>
                  <a:srgbClr val="EBF1DE"/>
                </a:solidFill>
                <a:uFillTx/>
                <a:latin typeface="Calibri"/>
              </a:rPr>
              <a:t>zo.czestochowa@pzlow.pl</a:t>
            </a:r>
            <a:endParaRPr lang="pl-PL" sz="1200" b="0" i="0" u="none" strike="noStrike" kern="1200" cap="none" spc="0" baseline="0">
              <a:solidFill>
                <a:srgbClr val="EBF1DE"/>
              </a:solidFill>
              <a:uFillTx/>
              <a:latin typeface="Calibri"/>
            </a:endParaRPr>
          </a:p>
        </p:txBody>
      </p:sp>
      <p:sp>
        <p:nvSpPr>
          <p:cNvPr id="5" name="Symbol zastępczy numeru slajdu 4">
            <a:extLst>
              <a:ext uri="{FF2B5EF4-FFF2-40B4-BE49-F238E27FC236}">
                <a16:creationId xmlns:a16="http://schemas.microsoft.com/office/drawing/2014/main" xmlns="" id="{5596E309-ECB2-2B27-A3C8-A5C5288A7980}"/>
              </a:ext>
            </a:extLst>
          </p:cNvPr>
          <p:cNvSpPr txBox="1"/>
          <p:nvPr/>
        </p:nvSpPr>
        <p:spPr>
          <a:xfrm>
            <a:off x="6948261" y="6492870"/>
            <a:ext cx="2195739" cy="365129"/>
          </a:xfrm>
          <a:prstGeom prst="rect">
            <a:avLst/>
          </a:prstGeom>
          <a:solidFill>
            <a:srgbClr val="416A2C"/>
          </a:solidFill>
          <a:ln>
            <a:noFill/>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l-PL" sz="1200" b="0" i="0" u="none" strike="noStrike" kern="1200" cap="none" spc="0" baseline="0">
                <a:solidFill>
                  <a:srgbClr val="FFFFFF"/>
                </a:solidFill>
                <a:uFillTx/>
                <a:latin typeface="Calibri"/>
              </a:rPr>
              <a:t>                                   </a:t>
            </a:r>
            <a:fld id="{0E1CFC29-028A-4315-8C80-35EB0030F28E}" type="slidenum">
              <a:rPr lang="pl-PL" sz="1100" b="0" i="0" u="none" strike="noStrike" kern="1200" cap="none" spc="0" baseline="0">
                <a:solidFill>
                  <a:srgbClr val="EBF1DE"/>
                </a:solidFill>
                <a:uFillTx/>
                <a:latin typeface="Calibri"/>
              </a:rPr>
              <a:t>24</a:t>
            </a:fld>
            <a:endParaRPr lang="pl-PL" sz="1100" b="0" i="0" u="none" strike="noStrike" kern="1200" cap="none" spc="0" baseline="0">
              <a:solidFill>
                <a:srgbClr val="EBF1DE"/>
              </a:solidFill>
              <a:uFillTx/>
              <a:latin typeface="Calibri"/>
            </a:endParaRPr>
          </a:p>
        </p:txBody>
      </p:sp>
      <p:sp>
        <p:nvSpPr>
          <p:cNvPr id="2" name="pole tekstowe 1">
            <a:extLst>
              <a:ext uri="{FF2B5EF4-FFF2-40B4-BE49-F238E27FC236}">
                <a16:creationId xmlns:a16="http://schemas.microsoft.com/office/drawing/2014/main" xmlns="" id="{516FED95-BA21-6D59-84B1-297611B0CE43}"/>
              </a:ext>
            </a:extLst>
          </p:cNvPr>
          <p:cNvSpPr txBox="1"/>
          <p:nvPr/>
        </p:nvSpPr>
        <p:spPr>
          <a:xfrm>
            <a:off x="281236" y="975919"/>
            <a:ext cx="8748464" cy="1354217"/>
          </a:xfrm>
          <a:prstGeom prst="rect">
            <a:avLst/>
          </a:prstGeom>
          <a:noFill/>
        </p:spPr>
        <p:txBody>
          <a:bodyPr wrap="square" rtlCol="0">
            <a:spAutoFit/>
          </a:bodyPr>
          <a:lstStyle/>
          <a:p>
            <a:pPr algn="just"/>
            <a:r>
              <a:rPr lang="pl-PL" sz="1600" dirty="0">
                <a:latin typeface="Calibri" panose="020F0502020204030204" pitchFamily="34" charset="0"/>
                <a:ea typeface="Calibri" panose="020F0502020204030204" pitchFamily="34" charset="0"/>
                <a:cs typeface="Calibri" panose="020F0502020204030204" pitchFamily="34" charset="0"/>
              </a:rPr>
              <a:t>Na podstawie powyższych założeń zapis w planie przedstawia poniższa tabela – jest to przejście od danych inwetaryzacyjnych do planowania odstrzału tak, by stan populacji po okresie polowań był możliwie bliski założeniom wynikającym z WŁPH oraz parametrom określonym w Uchwale 582, czyli właściwym dla tzw. populacji ustabilizowanej. (jej definicja opisana jest w pkt. 7 wstępu Uchwały 582).</a:t>
            </a:r>
          </a:p>
          <a:p>
            <a:r>
              <a:rPr lang="pl-PL" dirty="0">
                <a:latin typeface="Calibri" panose="020F0502020204030204" pitchFamily="34" charset="0"/>
                <a:ea typeface="Calibri" panose="020F0502020204030204" pitchFamily="34" charset="0"/>
                <a:cs typeface="Calibri" panose="020F0502020204030204" pitchFamily="34" charset="0"/>
              </a:rPr>
              <a:t> </a:t>
            </a:r>
          </a:p>
        </p:txBody>
      </p:sp>
      <p:graphicFrame>
        <p:nvGraphicFramePr>
          <p:cNvPr id="7" name="Tabela 6">
            <a:extLst>
              <a:ext uri="{FF2B5EF4-FFF2-40B4-BE49-F238E27FC236}">
                <a16:creationId xmlns:a16="http://schemas.microsoft.com/office/drawing/2014/main" xmlns="" id="{00D4FFED-7C97-9ACF-471B-C453A11FC193}"/>
              </a:ext>
            </a:extLst>
          </p:cNvPr>
          <p:cNvGraphicFramePr>
            <a:graphicFrameLocks noGrp="1"/>
          </p:cNvGraphicFramePr>
          <p:nvPr>
            <p:extLst>
              <p:ext uri="{D42A27DB-BD31-4B8C-83A1-F6EECF244321}">
                <p14:modId xmlns:p14="http://schemas.microsoft.com/office/powerpoint/2010/main" val="1263647714"/>
              </p:ext>
            </p:extLst>
          </p:nvPr>
        </p:nvGraphicFramePr>
        <p:xfrm>
          <a:off x="344557" y="2168028"/>
          <a:ext cx="8518206" cy="3600403"/>
        </p:xfrm>
        <a:graphic>
          <a:graphicData uri="http://schemas.openxmlformats.org/drawingml/2006/table">
            <a:tbl>
              <a:tblPr>
                <a:tableStyleId>{3C2FFA5D-87B4-456A-9821-1D502468CF0F}</a:tableStyleId>
              </a:tblPr>
              <a:tblGrid>
                <a:gridCol w="1165838">
                  <a:extLst>
                    <a:ext uri="{9D8B030D-6E8A-4147-A177-3AD203B41FA5}">
                      <a16:colId xmlns:a16="http://schemas.microsoft.com/office/drawing/2014/main" xmlns="" val="4160793360"/>
                    </a:ext>
                  </a:extLst>
                </a:gridCol>
                <a:gridCol w="348921">
                  <a:extLst>
                    <a:ext uri="{9D8B030D-6E8A-4147-A177-3AD203B41FA5}">
                      <a16:colId xmlns:a16="http://schemas.microsoft.com/office/drawing/2014/main" xmlns="" val="61940504"/>
                    </a:ext>
                  </a:extLst>
                </a:gridCol>
                <a:gridCol w="368305">
                  <a:extLst>
                    <a:ext uri="{9D8B030D-6E8A-4147-A177-3AD203B41FA5}">
                      <a16:colId xmlns:a16="http://schemas.microsoft.com/office/drawing/2014/main" xmlns="" val="3661361587"/>
                    </a:ext>
                  </a:extLst>
                </a:gridCol>
                <a:gridCol w="368305">
                  <a:extLst>
                    <a:ext uri="{9D8B030D-6E8A-4147-A177-3AD203B41FA5}">
                      <a16:colId xmlns:a16="http://schemas.microsoft.com/office/drawing/2014/main" xmlns="" val="144181014"/>
                    </a:ext>
                  </a:extLst>
                </a:gridCol>
                <a:gridCol w="365536">
                  <a:extLst>
                    <a:ext uri="{9D8B030D-6E8A-4147-A177-3AD203B41FA5}">
                      <a16:colId xmlns:a16="http://schemas.microsoft.com/office/drawing/2014/main" xmlns="" val="4018566795"/>
                    </a:ext>
                  </a:extLst>
                </a:gridCol>
                <a:gridCol w="365536">
                  <a:extLst>
                    <a:ext uri="{9D8B030D-6E8A-4147-A177-3AD203B41FA5}">
                      <a16:colId xmlns:a16="http://schemas.microsoft.com/office/drawing/2014/main" xmlns="" val="378231314"/>
                    </a:ext>
                  </a:extLst>
                </a:gridCol>
                <a:gridCol w="355151">
                  <a:extLst>
                    <a:ext uri="{9D8B030D-6E8A-4147-A177-3AD203B41FA5}">
                      <a16:colId xmlns:a16="http://schemas.microsoft.com/office/drawing/2014/main" xmlns="" val="869411842"/>
                    </a:ext>
                  </a:extLst>
                </a:gridCol>
                <a:gridCol w="531690">
                  <a:extLst>
                    <a:ext uri="{9D8B030D-6E8A-4147-A177-3AD203B41FA5}">
                      <a16:colId xmlns:a16="http://schemas.microsoft.com/office/drawing/2014/main" xmlns="" val="757608547"/>
                    </a:ext>
                  </a:extLst>
                </a:gridCol>
                <a:gridCol w="271269">
                  <a:extLst>
                    <a:ext uri="{9D8B030D-6E8A-4147-A177-3AD203B41FA5}">
                      <a16:colId xmlns:a16="http://schemas.microsoft.com/office/drawing/2014/main" xmlns="" val="1261169382"/>
                    </a:ext>
                  </a:extLst>
                </a:gridCol>
                <a:gridCol w="726341">
                  <a:extLst>
                    <a:ext uri="{9D8B030D-6E8A-4147-A177-3AD203B41FA5}">
                      <a16:colId xmlns:a16="http://schemas.microsoft.com/office/drawing/2014/main" xmlns="" val="1699167807"/>
                    </a:ext>
                  </a:extLst>
                </a:gridCol>
                <a:gridCol w="615457">
                  <a:extLst>
                    <a:ext uri="{9D8B030D-6E8A-4147-A177-3AD203B41FA5}">
                      <a16:colId xmlns:a16="http://schemas.microsoft.com/office/drawing/2014/main" xmlns="" val="1243486501"/>
                    </a:ext>
                  </a:extLst>
                </a:gridCol>
                <a:gridCol w="615457">
                  <a:extLst>
                    <a:ext uri="{9D8B030D-6E8A-4147-A177-3AD203B41FA5}">
                      <a16:colId xmlns:a16="http://schemas.microsoft.com/office/drawing/2014/main" xmlns="" val="623300862"/>
                    </a:ext>
                  </a:extLst>
                </a:gridCol>
                <a:gridCol w="420920">
                  <a:extLst>
                    <a:ext uri="{9D8B030D-6E8A-4147-A177-3AD203B41FA5}">
                      <a16:colId xmlns:a16="http://schemas.microsoft.com/office/drawing/2014/main" xmlns="" val="2051990724"/>
                    </a:ext>
                  </a:extLst>
                </a:gridCol>
                <a:gridCol w="371075">
                  <a:extLst>
                    <a:ext uri="{9D8B030D-6E8A-4147-A177-3AD203B41FA5}">
                      <a16:colId xmlns:a16="http://schemas.microsoft.com/office/drawing/2014/main" xmlns="" val="486599379"/>
                    </a:ext>
                  </a:extLst>
                </a:gridCol>
                <a:gridCol w="319152">
                  <a:extLst>
                    <a:ext uri="{9D8B030D-6E8A-4147-A177-3AD203B41FA5}">
                      <a16:colId xmlns:a16="http://schemas.microsoft.com/office/drawing/2014/main" xmlns="" val="1289588536"/>
                    </a:ext>
                  </a:extLst>
                </a:gridCol>
                <a:gridCol w="543171">
                  <a:extLst>
                    <a:ext uri="{9D8B030D-6E8A-4147-A177-3AD203B41FA5}">
                      <a16:colId xmlns:a16="http://schemas.microsoft.com/office/drawing/2014/main" xmlns="" val="3137393165"/>
                    </a:ext>
                  </a:extLst>
                </a:gridCol>
                <a:gridCol w="431700">
                  <a:extLst>
                    <a:ext uri="{9D8B030D-6E8A-4147-A177-3AD203B41FA5}">
                      <a16:colId xmlns:a16="http://schemas.microsoft.com/office/drawing/2014/main" xmlns="" val="4203464997"/>
                    </a:ext>
                  </a:extLst>
                </a:gridCol>
                <a:gridCol w="334382">
                  <a:extLst>
                    <a:ext uri="{9D8B030D-6E8A-4147-A177-3AD203B41FA5}">
                      <a16:colId xmlns:a16="http://schemas.microsoft.com/office/drawing/2014/main" xmlns="" val="3023975683"/>
                    </a:ext>
                  </a:extLst>
                </a:gridCol>
              </a:tblGrid>
              <a:tr h="1385676">
                <a:tc rowSpan="3">
                  <a:txBody>
                    <a:bodyPr/>
                    <a:lstStyle/>
                    <a:p>
                      <a:pPr algn="ctr"/>
                      <a:r>
                        <a:rPr lang="pl-PL" sz="900" b="1" dirty="0">
                          <a:effectLst/>
                        </a:rPr>
                        <a:t> </a:t>
                      </a:r>
                      <a:endParaRPr lang="pl-PL" sz="1200" dirty="0">
                        <a:effectLst/>
                      </a:endParaRPr>
                    </a:p>
                    <a:p>
                      <a:pPr algn="ctr"/>
                      <a:r>
                        <a:rPr lang="pl-PL" sz="900" b="1" dirty="0">
                          <a:effectLst/>
                        </a:rPr>
                        <a:t>Gatunki zwierząt łownych</a:t>
                      </a:r>
                      <a:endParaRPr lang="pl-PL" sz="1200" dirty="0">
                        <a:effectLst/>
                        <a:latin typeface="Times New Roman" panose="02020603050405020304" pitchFamily="18" charset="0"/>
                        <a:ea typeface="Times New Roman" panose="02020603050405020304" pitchFamily="18" charset="0"/>
                      </a:endParaRPr>
                    </a:p>
                  </a:txBody>
                  <a:tcPr marL="44450" marR="44450" marT="0" marB="0" anchor="ctr"/>
                </a:tc>
                <a:tc gridSpan="2">
                  <a:txBody>
                    <a:bodyPr/>
                    <a:lstStyle/>
                    <a:p>
                      <a:pPr marL="71755" marR="71755" algn="ctr"/>
                      <a:r>
                        <a:rPr lang="pl-PL" sz="800" b="1" dirty="0">
                          <a:effectLst/>
                        </a:rPr>
                        <a:t>Liczba zw. łow. </a:t>
                      </a:r>
                      <a:r>
                        <a:rPr lang="pl-PL" sz="800" b="1" dirty="0" err="1">
                          <a:effectLst/>
                        </a:rPr>
                        <a:t>planow</a:t>
                      </a:r>
                      <a:r>
                        <a:rPr lang="pl-PL" sz="800" b="1" dirty="0">
                          <a:effectLst/>
                        </a:rPr>
                        <a:t>. do poz. w łow. roku gosp. </a:t>
                      </a:r>
                      <a:r>
                        <a:rPr lang="pl-PL" sz="800" b="1" dirty="0" err="1">
                          <a:effectLst/>
                        </a:rPr>
                        <a:t>poprz</a:t>
                      </a:r>
                      <a:r>
                        <a:rPr lang="pl-PL" sz="800" b="1" dirty="0">
                          <a:effectLst/>
                        </a:rPr>
                        <a:t>. rok gosp. na który sporządzono rpł.</a:t>
                      </a:r>
                      <a:endParaRPr lang="pl-PL" sz="800" dirty="0">
                        <a:effectLst/>
                        <a:latin typeface="Times New Roman" panose="02020603050405020304" pitchFamily="18" charset="0"/>
                        <a:ea typeface="Times New Roman" panose="02020603050405020304" pitchFamily="18" charset="0"/>
                      </a:endParaRPr>
                    </a:p>
                  </a:txBody>
                  <a:tcPr marL="44450" marR="44450" marT="0" marB="0" vert="vert270" anchor="ctr"/>
                </a:tc>
                <a:tc hMerge="1">
                  <a:txBody>
                    <a:bodyPr/>
                    <a:lstStyle/>
                    <a:p>
                      <a:endParaRPr lang="pl-PL"/>
                    </a:p>
                  </a:txBody>
                  <a:tcPr/>
                </a:tc>
                <a:tc gridSpan="3">
                  <a:txBody>
                    <a:bodyPr/>
                    <a:lstStyle/>
                    <a:p>
                      <a:pPr marL="71755" marR="71755" algn="ctr"/>
                      <a:r>
                        <a:rPr lang="pl-PL" sz="800" b="1" dirty="0">
                          <a:effectLst/>
                        </a:rPr>
                        <a:t>Liczba zw. łow. pozyskanych w łow. roku gosp. </a:t>
                      </a:r>
                      <a:r>
                        <a:rPr lang="pl-PL" sz="800" b="1" dirty="0" err="1">
                          <a:effectLst/>
                        </a:rPr>
                        <a:t>poprz</a:t>
                      </a:r>
                      <a:r>
                        <a:rPr lang="pl-PL" sz="800" b="1" dirty="0">
                          <a:effectLst/>
                        </a:rPr>
                        <a:t>.. łow. rok. gosp. na który sporządzony jest rpł. </a:t>
                      </a:r>
                      <a:endParaRPr lang="pl-PL" sz="800" dirty="0">
                        <a:effectLst/>
                        <a:latin typeface="Times New Roman" panose="02020603050405020304" pitchFamily="18" charset="0"/>
                        <a:ea typeface="Times New Roman" panose="02020603050405020304" pitchFamily="18" charset="0"/>
                      </a:endParaRPr>
                    </a:p>
                  </a:txBody>
                  <a:tcPr marL="44450" marR="44450" marT="0" marB="0" vert="vert270" anchor="ctr"/>
                </a:tc>
                <a:tc hMerge="1">
                  <a:txBody>
                    <a:bodyPr/>
                    <a:lstStyle/>
                    <a:p>
                      <a:endParaRPr lang="pl-PL"/>
                    </a:p>
                  </a:txBody>
                  <a:tcPr/>
                </a:tc>
                <a:tc hMerge="1">
                  <a:txBody>
                    <a:bodyPr/>
                    <a:lstStyle/>
                    <a:p>
                      <a:endParaRPr lang="pl-PL"/>
                    </a:p>
                  </a:txBody>
                  <a:tcPr/>
                </a:tc>
                <a:tc gridSpan="2">
                  <a:txBody>
                    <a:bodyPr/>
                    <a:lstStyle/>
                    <a:p>
                      <a:pPr marL="71755" marR="71755" algn="ctr"/>
                      <a:r>
                        <a:rPr lang="pl-PL" sz="800" b="1" dirty="0">
                          <a:effectLst/>
                        </a:rPr>
                        <a:t>Liczba ubytków zw. grubej powstałych w łow. roku gosp. </a:t>
                      </a:r>
                      <a:r>
                        <a:rPr lang="pl-PL" sz="800" b="1" dirty="0" err="1">
                          <a:effectLst/>
                        </a:rPr>
                        <a:t>poprz</a:t>
                      </a:r>
                      <a:r>
                        <a:rPr lang="pl-PL" sz="800" b="1" dirty="0">
                          <a:effectLst/>
                        </a:rPr>
                        <a:t>. łow. rok. gosp. na który sporządzono rpł. w szt.</a:t>
                      </a:r>
                      <a:endParaRPr lang="pl-PL" sz="800" dirty="0">
                        <a:effectLst/>
                        <a:latin typeface="Times New Roman" panose="02020603050405020304" pitchFamily="18" charset="0"/>
                        <a:ea typeface="Times New Roman" panose="02020603050405020304" pitchFamily="18" charset="0"/>
                      </a:endParaRPr>
                    </a:p>
                  </a:txBody>
                  <a:tcPr marL="44450" marR="44450" marT="0" marB="0" vert="vert270" anchor="ctr"/>
                </a:tc>
                <a:tc hMerge="1">
                  <a:txBody>
                    <a:bodyPr/>
                    <a:lstStyle/>
                    <a:p>
                      <a:endParaRPr lang="pl-PL"/>
                    </a:p>
                  </a:txBody>
                  <a:tcPr/>
                </a:tc>
                <a:tc>
                  <a:txBody>
                    <a:bodyPr/>
                    <a:lstStyle/>
                    <a:p>
                      <a:pPr marL="71755" marR="71755" algn="ctr"/>
                      <a:r>
                        <a:rPr lang="pl-PL" sz="800" b="1" dirty="0">
                          <a:effectLst/>
                        </a:rPr>
                        <a:t>Liczba zw. łow. zasiedl. w łow. r. gosp. </a:t>
                      </a:r>
                      <a:r>
                        <a:rPr lang="pl-PL" sz="800" b="1" dirty="0" err="1">
                          <a:effectLst/>
                        </a:rPr>
                        <a:t>poprz</a:t>
                      </a:r>
                      <a:r>
                        <a:rPr lang="pl-PL" sz="800" b="1" dirty="0">
                          <a:effectLst/>
                        </a:rPr>
                        <a:t>. łow. r. gosp. na który sporządzono rpł. </a:t>
                      </a:r>
                      <a:endParaRPr lang="pl-PL" sz="800" dirty="0">
                        <a:effectLst/>
                        <a:latin typeface="Times New Roman" panose="02020603050405020304" pitchFamily="18" charset="0"/>
                        <a:ea typeface="Times New Roman" panose="02020603050405020304" pitchFamily="18" charset="0"/>
                      </a:endParaRPr>
                    </a:p>
                  </a:txBody>
                  <a:tcPr marL="44450" marR="44450" marT="0" marB="0" vert="vert270" anchor="ctr"/>
                </a:tc>
                <a:tc>
                  <a:txBody>
                    <a:bodyPr/>
                    <a:lstStyle/>
                    <a:p>
                      <a:pPr marL="71755" marR="71755" algn="ctr"/>
                      <a:r>
                        <a:rPr lang="pl-PL" sz="800" b="1" dirty="0">
                          <a:effectLst/>
                        </a:rPr>
                        <a:t>Szacowana liczebność zwierząt łownych </a:t>
                      </a:r>
                      <a:endParaRPr lang="pl-PL" sz="800" dirty="0">
                        <a:effectLst/>
                      </a:endParaRPr>
                    </a:p>
                    <a:p>
                      <a:pPr marL="71755" marR="71755" algn="ctr"/>
                      <a:r>
                        <a:rPr lang="pl-PL" sz="800" b="1" dirty="0">
                          <a:effectLst/>
                        </a:rPr>
                        <a:t>na dzień 10 marca…... r.</a:t>
                      </a:r>
                      <a:endParaRPr lang="pl-PL" sz="800" dirty="0">
                        <a:effectLst/>
                        <a:latin typeface="Times New Roman" panose="02020603050405020304" pitchFamily="18" charset="0"/>
                        <a:ea typeface="Times New Roman" panose="02020603050405020304" pitchFamily="18" charset="0"/>
                      </a:endParaRPr>
                    </a:p>
                  </a:txBody>
                  <a:tcPr marL="44450" marR="44450" marT="0" marB="0" vert="vert270" anchor="ctr"/>
                </a:tc>
                <a:tc>
                  <a:txBody>
                    <a:bodyPr/>
                    <a:lstStyle/>
                    <a:p>
                      <a:pPr marL="71755" marR="71755" algn="ctr"/>
                      <a:r>
                        <a:rPr lang="pl-PL" sz="800" b="1" dirty="0">
                          <a:effectLst/>
                        </a:rPr>
                        <a:t>Planowana do zasiedleń liczba zw. łownych.</a:t>
                      </a:r>
                      <a:endParaRPr lang="pl-PL" sz="800" dirty="0">
                        <a:effectLst/>
                        <a:latin typeface="Times New Roman" panose="02020603050405020304" pitchFamily="18" charset="0"/>
                        <a:ea typeface="Times New Roman" panose="02020603050405020304" pitchFamily="18" charset="0"/>
                      </a:endParaRPr>
                    </a:p>
                  </a:txBody>
                  <a:tcPr marL="44450" marR="44450" marT="0" marB="0" vert="vert270" anchor="ctr"/>
                </a:tc>
                <a:tc>
                  <a:txBody>
                    <a:bodyPr/>
                    <a:lstStyle/>
                    <a:p>
                      <a:pPr marL="71755" marR="71755" algn="ctr"/>
                      <a:r>
                        <a:rPr lang="pl-PL" sz="800" b="1" dirty="0">
                          <a:effectLst/>
                        </a:rPr>
                        <a:t>Planowana liczebność zwierzyny grubej w dniu poprzedzającym dzień  rozpoczęcia okresu polowań</a:t>
                      </a:r>
                      <a:endParaRPr lang="pl-PL" sz="800" dirty="0">
                        <a:effectLst/>
                        <a:latin typeface="Times New Roman" panose="02020603050405020304" pitchFamily="18" charset="0"/>
                        <a:ea typeface="Times New Roman" panose="02020603050405020304" pitchFamily="18" charset="0"/>
                      </a:endParaRPr>
                    </a:p>
                  </a:txBody>
                  <a:tcPr marL="44450" marR="44450" marT="0" marB="0" vert="vert270" anchor="ctr"/>
                </a:tc>
                <a:tc gridSpan="2">
                  <a:txBody>
                    <a:bodyPr/>
                    <a:lstStyle/>
                    <a:p>
                      <a:pPr marL="71755" marR="71755" algn="ctr"/>
                      <a:r>
                        <a:rPr lang="pl-PL" sz="800" b="1" dirty="0">
                          <a:effectLst/>
                        </a:rPr>
                        <a:t>Optymalna liczba zwierząt zaplanowanych do pozyskania  w łow. roku gosp. na który sporządzono rpł. </a:t>
                      </a:r>
                      <a:endParaRPr lang="pl-PL" sz="800" dirty="0">
                        <a:effectLst/>
                      </a:endParaRPr>
                    </a:p>
                    <a:p>
                      <a:pPr marL="71755" marR="71755" algn="ctr"/>
                      <a:r>
                        <a:rPr lang="pl-PL" sz="800" b="1" dirty="0">
                          <a:effectLst/>
                        </a:rPr>
                        <a:t>       </a:t>
                      </a:r>
                      <a:endParaRPr lang="pl-PL" sz="800" dirty="0">
                        <a:effectLst/>
                        <a:latin typeface="Times New Roman" panose="02020603050405020304" pitchFamily="18" charset="0"/>
                        <a:ea typeface="Times New Roman" panose="02020603050405020304" pitchFamily="18" charset="0"/>
                      </a:endParaRPr>
                    </a:p>
                  </a:txBody>
                  <a:tcPr marL="44450" marR="44450" marT="0" marB="0" vert="vert270" anchor="ctr"/>
                </a:tc>
                <a:tc hMerge="1">
                  <a:txBody>
                    <a:bodyPr/>
                    <a:lstStyle/>
                    <a:p>
                      <a:endParaRPr lang="pl-PL"/>
                    </a:p>
                  </a:txBody>
                  <a:tcPr/>
                </a:tc>
                <a:tc gridSpan="4">
                  <a:txBody>
                    <a:bodyPr/>
                    <a:lstStyle/>
                    <a:p>
                      <a:pPr marL="71755" marR="71755" algn="ctr"/>
                      <a:r>
                        <a:rPr lang="pl-PL" sz="800" b="1" dirty="0">
                          <a:effectLst/>
                        </a:rPr>
                        <a:t>Minimalna i maksymalna liczba zwierząt zaplanowana do pozyskania w łow. roku gospodarczym, na który sporządzono rpł. </a:t>
                      </a:r>
                      <a:endParaRPr lang="pl-PL" sz="800" dirty="0">
                        <a:effectLst/>
                      </a:endParaRPr>
                    </a:p>
                    <a:p>
                      <a:pPr marL="71755" marR="71755" algn="ctr"/>
                      <a:r>
                        <a:rPr lang="pl-PL" sz="800" b="1" dirty="0">
                          <a:effectLst/>
                        </a:rPr>
                        <a:t> </a:t>
                      </a:r>
                      <a:endParaRPr lang="pl-PL" sz="800" dirty="0">
                        <a:effectLst/>
                      </a:endParaRPr>
                    </a:p>
                    <a:p>
                      <a:pPr marL="71755" marR="71755" algn="ctr"/>
                      <a:r>
                        <a:rPr lang="pl-PL" sz="800" b="1" dirty="0">
                          <a:effectLst/>
                        </a:rPr>
                        <a:t> </a:t>
                      </a:r>
                      <a:endParaRPr lang="pl-PL" sz="800" dirty="0">
                        <a:effectLst/>
                        <a:latin typeface="Times New Roman" panose="02020603050405020304" pitchFamily="18" charset="0"/>
                        <a:ea typeface="Times New Roman" panose="02020603050405020304" pitchFamily="18" charset="0"/>
                      </a:endParaRPr>
                    </a:p>
                  </a:txBody>
                  <a:tcPr marL="44450" marR="44450" marT="0" marB="0" vert="vert270" anchor="ctr"/>
                </a:tc>
                <a:tc hMerge="1">
                  <a:txBody>
                    <a:bodyPr/>
                    <a:lstStyle/>
                    <a:p>
                      <a:endParaRPr lang="pl-PL"/>
                    </a:p>
                  </a:txBody>
                  <a:tcPr/>
                </a:tc>
                <a:tc hMerge="1">
                  <a:txBody>
                    <a:bodyPr/>
                    <a:lstStyle/>
                    <a:p>
                      <a:endParaRPr lang="pl-PL"/>
                    </a:p>
                  </a:txBody>
                  <a:tcPr/>
                </a:tc>
                <a:tc hMerge="1">
                  <a:txBody>
                    <a:bodyPr/>
                    <a:lstStyle/>
                    <a:p>
                      <a:endParaRPr lang="pl-PL"/>
                    </a:p>
                  </a:txBody>
                  <a:tcPr/>
                </a:tc>
                <a:extLst>
                  <a:ext uri="{0D108BD9-81ED-4DB2-BD59-A6C34878D82A}">
                    <a16:rowId xmlns:a16="http://schemas.microsoft.com/office/drawing/2014/main" xmlns="" val="4110886689"/>
                  </a:ext>
                </a:extLst>
              </a:tr>
              <a:tr h="282819">
                <a:tc vMerge="1">
                  <a:txBody>
                    <a:bodyPr/>
                    <a:lstStyle/>
                    <a:p>
                      <a:endParaRPr lang="pl-PL"/>
                    </a:p>
                  </a:txBody>
                  <a:tcPr/>
                </a:tc>
                <a:tc rowSpan="2">
                  <a:txBody>
                    <a:bodyPr/>
                    <a:lstStyle/>
                    <a:p>
                      <a:pPr marL="71755" marR="71755" algn="ctr"/>
                      <a:r>
                        <a:rPr lang="pl-PL" sz="800" dirty="0">
                          <a:effectLst/>
                        </a:rPr>
                        <a:t>odstrzał </a:t>
                      </a:r>
                      <a:endParaRPr lang="pl-PL" sz="1200" dirty="0">
                        <a:effectLst/>
                      </a:endParaRPr>
                    </a:p>
                    <a:p>
                      <a:pPr marL="71755" marR="71755" algn="ctr"/>
                      <a:r>
                        <a:rPr lang="pl-PL" sz="800" dirty="0">
                          <a:effectLst/>
                        </a:rPr>
                        <a:t>szt.</a:t>
                      </a:r>
                      <a:endParaRPr lang="pl-PL" sz="1200" dirty="0">
                        <a:effectLst/>
                        <a:latin typeface="Times New Roman" panose="02020603050405020304" pitchFamily="18" charset="0"/>
                        <a:ea typeface="Times New Roman" panose="02020603050405020304" pitchFamily="18" charset="0"/>
                      </a:endParaRPr>
                    </a:p>
                  </a:txBody>
                  <a:tcPr marL="44450" marR="44450" marT="0" marB="0" vert="vert270" anchor="ctr"/>
                </a:tc>
                <a:tc rowSpan="2">
                  <a:txBody>
                    <a:bodyPr/>
                    <a:lstStyle/>
                    <a:p>
                      <a:pPr marL="71755" marR="71755" algn="ctr"/>
                      <a:r>
                        <a:rPr lang="pl-PL" sz="800">
                          <a:effectLst/>
                        </a:rPr>
                        <a:t>odłów szt.</a:t>
                      </a:r>
                      <a:endParaRPr lang="pl-PL" sz="1200">
                        <a:effectLst/>
                        <a:latin typeface="Times New Roman" panose="02020603050405020304" pitchFamily="18" charset="0"/>
                        <a:ea typeface="Times New Roman" panose="02020603050405020304" pitchFamily="18" charset="0"/>
                      </a:endParaRPr>
                    </a:p>
                  </a:txBody>
                  <a:tcPr marL="44450" marR="44450" marT="0" marB="0" vert="vert270"/>
                </a:tc>
                <a:tc rowSpan="2">
                  <a:txBody>
                    <a:bodyPr/>
                    <a:lstStyle/>
                    <a:p>
                      <a:pPr marL="71755" marR="71755" algn="ctr"/>
                      <a:r>
                        <a:rPr lang="pl-PL" sz="800" dirty="0">
                          <a:effectLst/>
                        </a:rPr>
                        <a:t>ogółem szt.</a:t>
                      </a:r>
                      <a:endParaRPr lang="pl-PL" sz="1200" dirty="0">
                        <a:effectLst/>
                        <a:latin typeface="Times New Roman" panose="02020603050405020304" pitchFamily="18" charset="0"/>
                        <a:ea typeface="Times New Roman" panose="02020603050405020304" pitchFamily="18" charset="0"/>
                      </a:endParaRPr>
                    </a:p>
                  </a:txBody>
                  <a:tcPr marL="44450" marR="44450" marT="0" marB="0" vert="vert270" anchor="ctr"/>
                </a:tc>
                <a:tc rowSpan="2">
                  <a:txBody>
                    <a:bodyPr/>
                    <a:lstStyle/>
                    <a:p>
                      <a:pPr marL="71755" marR="71755" algn="ctr"/>
                      <a:r>
                        <a:rPr lang="pl-PL" sz="800">
                          <a:effectLst/>
                        </a:rPr>
                        <a:t>odstrzał  szt.</a:t>
                      </a:r>
                      <a:endParaRPr lang="pl-PL" sz="1200">
                        <a:effectLst/>
                        <a:latin typeface="Times New Roman" panose="02020603050405020304" pitchFamily="18" charset="0"/>
                        <a:ea typeface="Times New Roman" panose="02020603050405020304" pitchFamily="18" charset="0"/>
                      </a:endParaRPr>
                    </a:p>
                  </a:txBody>
                  <a:tcPr marL="44450" marR="44450" marT="0" marB="0" vert="vert270" anchor="ctr"/>
                </a:tc>
                <a:tc rowSpan="2">
                  <a:txBody>
                    <a:bodyPr/>
                    <a:lstStyle/>
                    <a:p>
                      <a:pPr marL="71755" marR="71755" algn="ctr"/>
                      <a:r>
                        <a:rPr lang="pl-PL" sz="800">
                          <a:effectLst/>
                        </a:rPr>
                        <a:t>odłów szt.</a:t>
                      </a:r>
                      <a:endParaRPr lang="pl-PL" sz="1200">
                        <a:effectLst/>
                        <a:latin typeface="Times New Roman" panose="02020603050405020304" pitchFamily="18" charset="0"/>
                        <a:ea typeface="Times New Roman" panose="02020603050405020304" pitchFamily="18" charset="0"/>
                      </a:endParaRPr>
                    </a:p>
                  </a:txBody>
                  <a:tcPr marL="44450" marR="44450" marT="0" marB="0" vert="vert270" anchor="ctr"/>
                </a:tc>
                <a:tc rowSpan="2">
                  <a:txBody>
                    <a:bodyPr/>
                    <a:lstStyle/>
                    <a:p>
                      <a:pPr marL="71755" marR="71755" algn="ctr"/>
                      <a:r>
                        <a:rPr lang="pl-PL" sz="800" dirty="0">
                          <a:effectLst/>
                        </a:rPr>
                        <a:t>ogółem</a:t>
                      </a:r>
                      <a:endParaRPr lang="pl-PL" sz="1200" dirty="0">
                        <a:effectLst/>
                        <a:latin typeface="Times New Roman" panose="02020603050405020304" pitchFamily="18" charset="0"/>
                        <a:ea typeface="Times New Roman" panose="02020603050405020304" pitchFamily="18" charset="0"/>
                      </a:endParaRPr>
                    </a:p>
                  </a:txBody>
                  <a:tcPr marL="44450" marR="44450" marT="0" marB="0" vert="vert270" anchor="ctr"/>
                </a:tc>
                <a:tc rowSpan="2">
                  <a:txBody>
                    <a:bodyPr/>
                    <a:lstStyle/>
                    <a:p>
                      <a:pPr marL="71755" marR="71755" algn="ctr"/>
                      <a:r>
                        <a:rPr lang="pl-PL" sz="800" dirty="0">
                          <a:effectLst/>
                        </a:rPr>
                        <a:t>w tym odstrzał sanitarny</a:t>
                      </a:r>
                      <a:endParaRPr lang="pl-PL" sz="1200" dirty="0">
                        <a:effectLst/>
                        <a:latin typeface="Times New Roman" panose="02020603050405020304" pitchFamily="18" charset="0"/>
                        <a:ea typeface="Times New Roman" panose="02020603050405020304" pitchFamily="18" charset="0"/>
                      </a:endParaRPr>
                    </a:p>
                  </a:txBody>
                  <a:tcPr marL="44450" marR="44450" marT="0" marB="0" vert="vert270" anchor="ctr"/>
                </a:tc>
                <a:tc rowSpan="2">
                  <a:txBody>
                    <a:bodyPr/>
                    <a:lstStyle/>
                    <a:p>
                      <a:pPr algn="ctr"/>
                      <a:r>
                        <a:rPr lang="pl-PL" sz="800" dirty="0">
                          <a:effectLst/>
                        </a:rPr>
                        <a:t>szt.</a:t>
                      </a:r>
                      <a:endParaRPr lang="pl-PL" sz="1200" dirty="0">
                        <a:effectLst/>
                        <a:latin typeface="Times New Roman" panose="02020603050405020304" pitchFamily="18" charset="0"/>
                        <a:ea typeface="Times New Roman" panose="02020603050405020304" pitchFamily="18" charset="0"/>
                      </a:endParaRPr>
                    </a:p>
                  </a:txBody>
                  <a:tcPr marL="44450" marR="44450" marT="0" marB="0" anchor="ctr"/>
                </a:tc>
                <a:tc rowSpan="2">
                  <a:txBody>
                    <a:bodyPr/>
                    <a:lstStyle/>
                    <a:p>
                      <a:pPr algn="ctr"/>
                      <a:r>
                        <a:rPr lang="pl-PL" sz="800" dirty="0">
                          <a:effectLst/>
                        </a:rPr>
                        <a:t>szt.</a:t>
                      </a:r>
                      <a:endParaRPr lang="pl-PL" sz="1200" dirty="0">
                        <a:effectLst/>
                        <a:latin typeface="Times New Roman" panose="02020603050405020304" pitchFamily="18" charset="0"/>
                        <a:ea typeface="Times New Roman" panose="02020603050405020304" pitchFamily="18" charset="0"/>
                      </a:endParaRPr>
                    </a:p>
                  </a:txBody>
                  <a:tcPr marL="44450" marR="44450" marT="0" marB="0" anchor="ctr"/>
                </a:tc>
                <a:tc rowSpan="2">
                  <a:txBody>
                    <a:bodyPr/>
                    <a:lstStyle/>
                    <a:p>
                      <a:pPr algn="ctr"/>
                      <a:r>
                        <a:rPr lang="pl-PL" sz="800" dirty="0">
                          <a:effectLst/>
                        </a:rPr>
                        <a:t>szt.</a:t>
                      </a:r>
                      <a:endParaRPr lang="pl-PL" sz="1200" dirty="0">
                        <a:effectLst/>
                        <a:latin typeface="Times New Roman" panose="02020603050405020304" pitchFamily="18" charset="0"/>
                        <a:ea typeface="Times New Roman" panose="02020603050405020304" pitchFamily="18" charset="0"/>
                      </a:endParaRPr>
                    </a:p>
                  </a:txBody>
                  <a:tcPr marL="44450" marR="44450" marT="0" marB="0" anchor="ctr"/>
                </a:tc>
                <a:tc rowSpan="2">
                  <a:txBody>
                    <a:bodyPr/>
                    <a:lstStyle/>
                    <a:p>
                      <a:pPr algn="ctr"/>
                      <a:r>
                        <a:rPr lang="pl-PL" sz="800">
                          <a:effectLst/>
                        </a:rPr>
                        <a:t>szt.</a:t>
                      </a:r>
                      <a:endParaRPr lang="pl-PL" sz="1200">
                        <a:effectLst/>
                        <a:latin typeface="Times New Roman" panose="02020603050405020304" pitchFamily="18" charset="0"/>
                        <a:ea typeface="Times New Roman" panose="02020603050405020304" pitchFamily="18" charset="0"/>
                      </a:endParaRPr>
                    </a:p>
                  </a:txBody>
                  <a:tcPr marL="44450" marR="44450" marT="0" marB="0" anchor="ctr"/>
                </a:tc>
                <a:tc rowSpan="2">
                  <a:txBody>
                    <a:bodyPr/>
                    <a:lstStyle/>
                    <a:p>
                      <a:pPr marL="71755" marR="71755" algn="ctr"/>
                      <a:r>
                        <a:rPr lang="pl-PL" sz="800">
                          <a:effectLst/>
                        </a:rPr>
                        <a:t>odstrzał</a:t>
                      </a:r>
                      <a:endParaRPr lang="pl-PL" sz="1200">
                        <a:effectLst/>
                      </a:endParaRPr>
                    </a:p>
                    <a:p>
                      <a:pPr marL="71755" marR="71755" algn="ctr"/>
                      <a:r>
                        <a:rPr lang="pl-PL" sz="800">
                          <a:effectLst/>
                        </a:rPr>
                        <a:t>szt.</a:t>
                      </a:r>
                      <a:endParaRPr lang="pl-PL" sz="1200">
                        <a:effectLst/>
                        <a:latin typeface="Times New Roman" panose="02020603050405020304" pitchFamily="18" charset="0"/>
                        <a:ea typeface="Times New Roman" panose="02020603050405020304" pitchFamily="18" charset="0"/>
                      </a:endParaRPr>
                    </a:p>
                  </a:txBody>
                  <a:tcPr marL="44450" marR="44450" marT="0" marB="0" vert="vert270" anchor="ctr"/>
                </a:tc>
                <a:tc rowSpan="2">
                  <a:txBody>
                    <a:bodyPr/>
                    <a:lstStyle/>
                    <a:p>
                      <a:pPr marL="71755" marR="71755" algn="ctr"/>
                      <a:r>
                        <a:rPr lang="pl-PL" sz="800" dirty="0">
                          <a:effectLst/>
                        </a:rPr>
                        <a:t>odłów</a:t>
                      </a:r>
                      <a:endParaRPr lang="pl-PL" sz="1200" dirty="0">
                        <a:effectLst/>
                      </a:endParaRPr>
                    </a:p>
                    <a:p>
                      <a:pPr marL="71755" marR="71755" algn="ctr"/>
                      <a:r>
                        <a:rPr lang="pl-PL" sz="800" dirty="0">
                          <a:effectLst/>
                        </a:rPr>
                        <a:t>szt.</a:t>
                      </a:r>
                      <a:endParaRPr lang="pl-PL" sz="1200" dirty="0">
                        <a:effectLst/>
                        <a:latin typeface="Times New Roman" panose="02020603050405020304" pitchFamily="18" charset="0"/>
                        <a:ea typeface="Times New Roman" panose="02020603050405020304" pitchFamily="18" charset="0"/>
                      </a:endParaRPr>
                    </a:p>
                  </a:txBody>
                  <a:tcPr marL="44450" marR="44450" marT="0" marB="0" vert="vert270" anchor="ctr"/>
                </a:tc>
                <a:tc gridSpan="2">
                  <a:txBody>
                    <a:bodyPr/>
                    <a:lstStyle/>
                    <a:p>
                      <a:pPr algn="ctr"/>
                      <a:r>
                        <a:rPr lang="pl-PL" sz="850" dirty="0">
                          <a:effectLst/>
                        </a:rPr>
                        <a:t>odstrzał szt.</a:t>
                      </a:r>
                      <a:endParaRPr lang="pl-PL" sz="1200" dirty="0">
                        <a:effectLst/>
                        <a:latin typeface="Times New Roman" panose="02020603050405020304" pitchFamily="18" charset="0"/>
                        <a:ea typeface="Times New Roman" panose="02020603050405020304" pitchFamily="18" charset="0"/>
                      </a:endParaRPr>
                    </a:p>
                  </a:txBody>
                  <a:tcPr marL="44450" marR="44450" marT="0" marB="0" anchor="ctr"/>
                </a:tc>
                <a:tc hMerge="1">
                  <a:txBody>
                    <a:bodyPr/>
                    <a:lstStyle/>
                    <a:p>
                      <a:endParaRPr lang="pl-PL"/>
                    </a:p>
                  </a:txBody>
                  <a:tcPr/>
                </a:tc>
                <a:tc gridSpan="2">
                  <a:txBody>
                    <a:bodyPr/>
                    <a:lstStyle/>
                    <a:p>
                      <a:pPr algn="ctr"/>
                      <a:r>
                        <a:rPr lang="pl-PL" sz="850" dirty="0">
                          <a:effectLst/>
                        </a:rPr>
                        <a:t>odłów szt.</a:t>
                      </a:r>
                      <a:endParaRPr lang="pl-PL" sz="1200" dirty="0">
                        <a:effectLst/>
                        <a:latin typeface="Times New Roman" panose="02020603050405020304" pitchFamily="18" charset="0"/>
                        <a:ea typeface="Times New Roman" panose="02020603050405020304" pitchFamily="18" charset="0"/>
                      </a:endParaRPr>
                    </a:p>
                  </a:txBody>
                  <a:tcPr marL="44450" marR="44450" marT="0" marB="0" anchor="ctr"/>
                </a:tc>
                <a:tc hMerge="1">
                  <a:txBody>
                    <a:bodyPr/>
                    <a:lstStyle/>
                    <a:p>
                      <a:endParaRPr lang="pl-PL"/>
                    </a:p>
                  </a:txBody>
                  <a:tcPr/>
                </a:tc>
                <a:extLst>
                  <a:ext uri="{0D108BD9-81ED-4DB2-BD59-A6C34878D82A}">
                    <a16:rowId xmlns:a16="http://schemas.microsoft.com/office/drawing/2014/main" xmlns="" val="161044451"/>
                  </a:ext>
                </a:extLst>
              </a:tr>
              <a:tr h="551082">
                <a:tc vMerge="1">
                  <a:txBody>
                    <a:bodyPr/>
                    <a:lstStyle/>
                    <a:p>
                      <a:endParaRPr lang="pl-PL"/>
                    </a:p>
                  </a:txBody>
                  <a:tcPr/>
                </a:tc>
                <a:tc vMerge="1">
                  <a:txBody>
                    <a:bodyPr/>
                    <a:lstStyle/>
                    <a:p>
                      <a:endParaRPr lang="pl-PL"/>
                    </a:p>
                  </a:txBody>
                  <a:tcPr/>
                </a:tc>
                <a:tc vMerge="1">
                  <a:txBody>
                    <a:bodyPr/>
                    <a:lstStyle/>
                    <a:p>
                      <a:endParaRPr lang="pl-PL"/>
                    </a:p>
                  </a:txBody>
                  <a:tcPr/>
                </a:tc>
                <a:tc vMerge="1">
                  <a:txBody>
                    <a:bodyPr/>
                    <a:lstStyle/>
                    <a:p>
                      <a:endParaRPr lang="pl-PL"/>
                    </a:p>
                  </a:txBody>
                  <a:tcPr/>
                </a:tc>
                <a:tc vMerge="1">
                  <a:txBody>
                    <a:bodyPr/>
                    <a:lstStyle/>
                    <a:p>
                      <a:endParaRPr lang="pl-PL"/>
                    </a:p>
                  </a:txBody>
                  <a:tcPr/>
                </a:tc>
                <a:tc vMerge="1">
                  <a:txBody>
                    <a:bodyPr/>
                    <a:lstStyle/>
                    <a:p>
                      <a:endParaRPr lang="pl-PL"/>
                    </a:p>
                  </a:txBody>
                  <a:tcPr/>
                </a:tc>
                <a:tc vMerge="1">
                  <a:txBody>
                    <a:bodyPr/>
                    <a:lstStyle/>
                    <a:p>
                      <a:endParaRPr lang="pl-PL"/>
                    </a:p>
                  </a:txBody>
                  <a:tcPr/>
                </a:tc>
                <a:tc vMerge="1">
                  <a:txBody>
                    <a:bodyPr/>
                    <a:lstStyle/>
                    <a:p>
                      <a:endParaRPr lang="pl-PL"/>
                    </a:p>
                  </a:txBody>
                  <a:tcPr/>
                </a:tc>
                <a:tc vMerge="1">
                  <a:txBody>
                    <a:bodyPr/>
                    <a:lstStyle/>
                    <a:p>
                      <a:endParaRPr lang="pl-PL"/>
                    </a:p>
                  </a:txBody>
                  <a:tcPr/>
                </a:tc>
                <a:tc vMerge="1">
                  <a:txBody>
                    <a:bodyPr/>
                    <a:lstStyle/>
                    <a:p>
                      <a:endParaRPr lang="pl-PL"/>
                    </a:p>
                  </a:txBody>
                  <a:tcPr/>
                </a:tc>
                <a:tc vMerge="1">
                  <a:txBody>
                    <a:bodyPr/>
                    <a:lstStyle/>
                    <a:p>
                      <a:endParaRPr lang="pl-PL"/>
                    </a:p>
                  </a:txBody>
                  <a:tcPr/>
                </a:tc>
                <a:tc vMerge="1">
                  <a:txBody>
                    <a:bodyPr/>
                    <a:lstStyle/>
                    <a:p>
                      <a:endParaRPr lang="pl-PL"/>
                    </a:p>
                  </a:txBody>
                  <a:tcPr/>
                </a:tc>
                <a:tc vMerge="1">
                  <a:txBody>
                    <a:bodyPr/>
                    <a:lstStyle/>
                    <a:p>
                      <a:endParaRPr lang="pl-PL"/>
                    </a:p>
                  </a:txBody>
                  <a:tcPr/>
                </a:tc>
                <a:tc vMerge="1">
                  <a:txBody>
                    <a:bodyPr/>
                    <a:lstStyle/>
                    <a:p>
                      <a:endParaRPr lang="pl-PL"/>
                    </a:p>
                  </a:txBody>
                  <a:tcPr/>
                </a:tc>
                <a:tc>
                  <a:txBody>
                    <a:bodyPr/>
                    <a:lstStyle/>
                    <a:p>
                      <a:pPr marL="71755" marR="71755" algn="ctr"/>
                      <a:r>
                        <a:rPr lang="pl-PL" sz="850">
                          <a:effectLst/>
                        </a:rPr>
                        <a:t>min</a:t>
                      </a:r>
                      <a:endParaRPr lang="pl-PL" sz="1200">
                        <a:effectLst/>
                        <a:latin typeface="Times New Roman" panose="02020603050405020304" pitchFamily="18" charset="0"/>
                        <a:ea typeface="Times New Roman" panose="02020603050405020304" pitchFamily="18" charset="0"/>
                      </a:endParaRPr>
                    </a:p>
                  </a:txBody>
                  <a:tcPr marL="44450" marR="44450" marT="0" marB="0" vert="vert270" anchor="ctr"/>
                </a:tc>
                <a:tc>
                  <a:txBody>
                    <a:bodyPr/>
                    <a:lstStyle/>
                    <a:p>
                      <a:pPr marL="71755" marR="71755" algn="ctr"/>
                      <a:r>
                        <a:rPr lang="pl-PL" sz="850" dirty="0">
                          <a:effectLst/>
                        </a:rPr>
                        <a:t>max</a:t>
                      </a:r>
                      <a:endParaRPr lang="pl-PL" sz="1200" dirty="0">
                        <a:effectLst/>
                        <a:latin typeface="Times New Roman" panose="02020603050405020304" pitchFamily="18" charset="0"/>
                        <a:ea typeface="Times New Roman" panose="02020603050405020304" pitchFamily="18" charset="0"/>
                      </a:endParaRPr>
                    </a:p>
                  </a:txBody>
                  <a:tcPr marL="44450" marR="44450" marT="0" marB="0" vert="vert270" anchor="ctr"/>
                </a:tc>
                <a:tc>
                  <a:txBody>
                    <a:bodyPr/>
                    <a:lstStyle/>
                    <a:p>
                      <a:pPr marL="71755" marR="71755" algn="ctr"/>
                      <a:r>
                        <a:rPr lang="pl-PL" sz="850" dirty="0">
                          <a:effectLst/>
                        </a:rPr>
                        <a:t>min</a:t>
                      </a:r>
                      <a:endParaRPr lang="pl-PL" sz="1200" dirty="0">
                        <a:effectLst/>
                        <a:latin typeface="Times New Roman" panose="02020603050405020304" pitchFamily="18" charset="0"/>
                        <a:ea typeface="Times New Roman" panose="02020603050405020304" pitchFamily="18" charset="0"/>
                      </a:endParaRPr>
                    </a:p>
                  </a:txBody>
                  <a:tcPr marL="44450" marR="44450" marT="0" marB="0" vert="vert270" anchor="ctr"/>
                </a:tc>
                <a:tc>
                  <a:txBody>
                    <a:bodyPr/>
                    <a:lstStyle/>
                    <a:p>
                      <a:pPr marL="71755" marR="71755" algn="ctr"/>
                      <a:r>
                        <a:rPr lang="pl-PL" sz="850">
                          <a:effectLst/>
                        </a:rPr>
                        <a:t>max</a:t>
                      </a:r>
                      <a:endParaRPr lang="pl-PL" sz="1200">
                        <a:effectLst/>
                        <a:latin typeface="Times New Roman" panose="02020603050405020304" pitchFamily="18" charset="0"/>
                        <a:ea typeface="Times New Roman" panose="02020603050405020304" pitchFamily="18" charset="0"/>
                      </a:endParaRPr>
                    </a:p>
                  </a:txBody>
                  <a:tcPr marL="44450" marR="44450" marT="0" marB="0" vert="vert270" anchor="ctr"/>
                </a:tc>
                <a:extLst>
                  <a:ext uri="{0D108BD9-81ED-4DB2-BD59-A6C34878D82A}">
                    <a16:rowId xmlns:a16="http://schemas.microsoft.com/office/drawing/2014/main" xmlns="" val="2116033460"/>
                  </a:ext>
                </a:extLst>
              </a:tr>
              <a:tr h="133092">
                <a:tc>
                  <a:txBody>
                    <a:bodyPr/>
                    <a:lstStyle/>
                    <a:p>
                      <a:pPr algn="ctr"/>
                      <a:r>
                        <a:rPr lang="pl-PL" sz="800">
                          <a:effectLst/>
                        </a:rPr>
                        <a:t>1</a:t>
                      </a:r>
                      <a:endParaRPr lang="pl-PL" sz="12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r>
                        <a:rPr lang="pl-PL" sz="800">
                          <a:effectLst/>
                        </a:rPr>
                        <a:t>2</a:t>
                      </a:r>
                      <a:endParaRPr lang="pl-PL"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pl-PL" sz="800">
                          <a:effectLst/>
                        </a:rPr>
                        <a:t>3</a:t>
                      </a:r>
                      <a:endParaRPr lang="pl-PL"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pl-PL" sz="800">
                          <a:effectLst/>
                        </a:rPr>
                        <a:t>4</a:t>
                      </a:r>
                      <a:endParaRPr lang="pl-PL"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pl-PL" sz="800">
                          <a:effectLst/>
                        </a:rPr>
                        <a:t>5</a:t>
                      </a:r>
                      <a:endParaRPr lang="pl-PL"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pl-PL" sz="800">
                          <a:effectLst/>
                        </a:rPr>
                        <a:t>6</a:t>
                      </a:r>
                      <a:endParaRPr lang="pl-PL"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pl-PL" sz="800">
                          <a:effectLst/>
                        </a:rPr>
                        <a:t>7</a:t>
                      </a:r>
                      <a:endParaRPr lang="pl-PL"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pl-PL" sz="800">
                          <a:effectLst/>
                        </a:rPr>
                        <a:t>8</a:t>
                      </a:r>
                      <a:endParaRPr lang="pl-PL"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pl-PL" sz="800">
                          <a:effectLst/>
                        </a:rPr>
                        <a:t>9</a:t>
                      </a:r>
                      <a:endParaRPr lang="pl-PL" sz="12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r>
                        <a:rPr lang="pl-PL" sz="800">
                          <a:effectLst/>
                        </a:rPr>
                        <a:t>10</a:t>
                      </a:r>
                      <a:endParaRPr lang="pl-PL"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pl-PL" sz="800" dirty="0">
                          <a:effectLst/>
                        </a:rPr>
                        <a:t>11</a:t>
                      </a:r>
                      <a:endParaRPr lang="pl-PL" sz="12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pl-PL" sz="800" dirty="0">
                          <a:effectLst/>
                        </a:rPr>
                        <a:t>12</a:t>
                      </a:r>
                      <a:endParaRPr lang="pl-PL" sz="12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pl-PL" sz="800">
                          <a:effectLst/>
                        </a:rPr>
                        <a:t>13</a:t>
                      </a:r>
                      <a:endParaRPr lang="pl-PL"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pl-PL" sz="800">
                          <a:effectLst/>
                        </a:rPr>
                        <a:t>14</a:t>
                      </a:r>
                      <a:endParaRPr lang="pl-PL"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pl-PL" sz="800">
                          <a:effectLst/>
                        </a:rPr>
                        <a:t>15</a:t>
                      </a:r>
                      <a:endParaRPr lang="pl-PL"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pl-PL" sz="800">
                          <a:effectLst/>
                        </a:rPr>
                        <a:t>16</a:t>
                      </a:r>
                      <a:endParaRPr lang="pl-PL"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pl-PL" sz="800">
                          <a:effectLst/>
                        </a:rPr>
                        <a:t>17</a:t>
                      </a:r>
                      <a:endParaRPr lang="pl-PL"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pl-PL" sz="800">
                          <a:effectLst/>
                        </a:rPr>
                        <a:t>18</a:t>
                      </a:r>
                      <a:endParaRPr lang="pl-PL" sz="120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xmlns="" val="799889705"/>
                  </a:ext>
                </a:extLst>
              </a:tr>
              <a:tr h="332729">
                <a:tc>
                  <a:txBody>
                    <a:bodyPr/>
                    <a:lstStyle/>
                    <a:p>
                      <a:r>
                        <a:rPr lang="pl-PL" sz="1000" b="1" dirty="0">
                          <a:effectLst/>
                        </a:rPr>
                        <a:t>Sarna razem</a:t>
                      </a:r>
                      <a:endParaRPr lang="pl-PL" sz="1200" dirty="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r>
                        <a:rPr lang="pl-PL" sz="900">
                          <a:effectLst/>
                        </a:rPr>
                        <a:t> </a:t>
                      </a:r>
                      <a:endParaRPr lang="pl-PL" sz="12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r>
                        <a:rPr lang="pl-PL" sz="900">
                          <a:effectLst/>
                        </a:rPr>
                        <a:t> </a:t>
                      </a:r>
                      <a:endParaRPr lang="pl-PL" sz="12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r>
                        <a:rPr lang="pl-PL" sz="900" dirty="0">
                          <a:effectLst/>
                        </a:rPr>
                        <a:t> </a:t>
                      </a:r>
                      <a:endParaRPr lang="pl-PL" sz="1200" dirty="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r>
                        <a:rPr lang="pl-PL" sz="900">
                          <a:effectLst/>
                        </a:rPr>
                        <a:t> </a:t>
                      </a:r>
                      <a:endParaRPr lang="pl-PL" sz="12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r>
                        <a:rPr lang="pl-PL" sz="900">
                          <a:effectLst/>
                        </a:rPr>
                        <a:t> </a:t>
                      </a:r>
                      <a:endParaRPr lang="pl-PL" sz="12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r>
                        <a:rPr lang="pl-PL" sz="900">
                          <a:effectLst/>
                        </a:rPr>
                        <a:t> </a:t>
                      </a:r>
                      <a:endParaRPr lang="pl-PL" sz="12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r>
                        <a:rPr lang="pl-PL" sz="900">
                          <a:effectLst/>
                        </a:rPr>
                        <a:t> </a:t>
                      </a:r>
                      <a:endParaRPr lang="pl-PL" sz="12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r>
                        <a:rPr lang="pl-PL" sz="900" dirty="0">
                          <a:effectLst/>
                        </a:rPr>
                        <a:t> </a:t>
                      </a:r>
                      <a:endParaRPr lang="pl-PL" sz="1200" dirty="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r>
                        <a:rPr lang="pl-PL" sz="1100" dirty="0">
                          <a:effectLst/>
                        </a:rPr>
                        <a:t>432</a:t>
                      </a:r>
                      <a:endParaRPr lang="pl-PL" sz="12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pl-PL" sz="900" dirty="0">
                          <a:effectLst/>
                        </a:rPr>
                        <a:t>0</a:t>
                      </a:r>
                      <a:endParaRPr lang="pl-PL" sz="12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pl-PL" sz="1100" dirty="0">
                          <a:effectLst/>
                        </a:rPr>
                        <a:t>545</a:t>
                      </a:r>
                      <a:endParaRPr lang="pl-PL" sz="12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pl-PL" sz="1100" dirty="0">
                          <a:effectLst/>
                        </a:rPr>
                        <a:t>114</a:t>
                      </a:r>
                      <a:endParaRPr lang="pl-PL" sz="12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pl-PL" sz="1100" dirty="0">
                          <a:effectLst/>
                        </a:rPr>
                        <a:t>0</a:t>
                      </a:r>
                      <a:endParaRPr lang="pl-PL" sz="12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pl-PL" sz="1000" dirty="0">
                          <a:effectLst/>
                        </a:rPr>
                        <a:t>103</a:t>
                      </a:r>
                      <a:endParaRPr lang="pl-PL" sz="12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pl-PL" sz="1000" dirty="0">
                          <a:effectLst/>
                        </a:rPr>
                        <a:t>125</a:t>
                      </a:r>
                      <a:endParaRPr lang="pl-PL" sz="12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pl-PL" sz="1100" dirty="0">
                          <a:effectLst/>
                        </a:rPr>
                        <a:t>0</a:t>
                      </a:r>
                      <a:endParaRPr lang="pl-PL" sz="12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pl-PL" sz="1100" dirty="0">
                          <a:effectLst/>
                        </a:rPr>
                        <a:t>0</a:t>
                      </a:r>
                      <a:endParaRPr lang="pl-PL" sz="1200" dirty="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xmlns="" val="4140656713"/>
                  </a:ext>
                </a:extLst>
              </a:tr>
              <a:tr h="183001">
                <a:tc>
                  <a:txBody>
                    <a:bodyPr/>
                    <a:lstStyle/>
                    <a:p>
                      <a:r>
                        <a:rPr lang="pl-PL" sz="1000">
                          <a:effectLst/>
                        </a:rPr>
                        <a:t>a) kozły razem</a:t>
                      </a:r>
                      <a:endParaRPr lang="pl-PL" sz="12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r>
                        <a:rPr lang="pl-PL" sz="900">
                          <a:effectLst/>
                        </a:rPr>
                        <a:t> </a:t>
                      </a:r>
                      <a:endParaRPr lang="pl-PL" sz="12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r>
                        <a:rPr lang="pl-PL" sz="900">
                          <a:effectLst/>
                        </a:rPr>
                        <a:t> </a:t>
                      </a:r>
                      <a:endParaRPr lang="pl-PL" sz="12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r>
                        <a:rPr lang="pl-PL" sz="900" dirty="0">
                          <a:effectLst/>
                        </a:rPr>
                        <a:t> </a:t>
                      </a:r>
                      <a:endParaRPr lang="pl-PL" sz="1200" dirty="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r>
                        <a:rPr lang="pl-PL" sz="900">
                          <a:effectLst/>
                        </a:rPr>
                        <a:t> </a:t>
                      </a:r>
                      <a:endParaRPr lang="pl-PL" sz="12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r>
                        <a:rPr lang="pl-PL" sz="900">
                          <a:effectLst/>
                        </a:rPr>
                        <a:t> </a:t>
                      </a:r>
                      <a:endParaRPr lang="pl-PL" sz="12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r>
                        <a:rPr lang="pl-PL" sz="900">
                          <a:effectLst/>
                        </a:rPr>
                        <a:t> </a:t>
                      </a:r>
                      <a:endParaRPr lang="pl-PL" sz="12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r>
                        <a:rPr lang="pl-PL" sz="900">
                          <a:effectLst/>
                        </a:rPr>
                        <a:t> </a:t>
                      </a:r>
                      <a:endParaRPr lang="pl-PL" sz="12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r>
                        <a:rPr lang="pl-PL" sz="900">
                          <a:effectLst/>
                        </a:rPr>
                        <a:t> </a:t>
                      </a:r>
                      <a:endParaRPr lang="pl-PL" sz="12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r>
                        <a:rPr lang="pl-PL" sz="1100" dirty="0">
                          <a:effectLst/>
                        </a:rPr>
                        <a:t>162</a:t>
                      </a:r>
                      <a:endParaRPr lang="pl-PL" sz="12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pl-PL" sz="900" dirty="0">
                          <a:effectLst/>
                        </a:rPr>
                        <a:t>X</a:t>
                      </a:r>
                      <a:endParaRPr lang="pl-PL" sz="12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pl-PL" sz="900">
                          <a:effectLst/>
                        </a:rPr>
                        <a:t>X</a:t>
                      </a:r>
                      <a:endParaRPr lang="pl-PL"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pl-PL" sz="1100">
                          <a:effectLst/>
                        </a:rPr>
                        <a:t>46</a:t>
                      </a:r>
                      <a:endParaRPr lang="pl-PL"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pl-PL" sz="1100">
                          <a:effectLst/>
                        </a:rPr>
                        <a:t>0</a:t>
                      </a:r>
                      <a:endParaRPr lang="pl-PL"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pl-PL" sz="900">
                          <a:effectLst/>
                        </a:rPr>
                        <a:t>X</a:t>
                      </a:r>
                      <a:endParaRPr lang="pl-PL"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pl-PL" sz="900">
                          <a:effectLst/>
                        </a:rPr>
                        <a:t>X</a:t>
                      </a:r>
                      <a:endParaRPr lang="pl-PL"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pl-PL" sz="900">
                          <a:effectLst/>
                        </a:rPr>
                        <a:t>X</a:t>
                      </a:r>
                      <a:endParaRPr lang="pl-PL"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pl-PL" sz="900" dirty="0">
                          <a:effectLst/>
                        </a:rPr>
                        <a:t>X</a:t>
                      </a:r>
                      <a:endParaRPr lang="pl-PL" sz="1200" dirty="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xmlns="" val="2491545724"/>
                  </a:ext>
                </a:extLst>
              </a:tr>
              <a:tr h="183001">
                <a:tc>
                  <a:txBody>
                    <a:bodyPr/>
                    <a:lstStyle/>
                    <a:p>
                      <a:r>
                        <a:rPr lang="pl-PL" sz="1000">
                          <a:effectLst/>
                        </a:rPr>
                        <a:t>    - selekcyjne</a:t>
                      </a:r>
                      <a:endParaRPr lang="pl-PL" sz="12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r>
                        <a:rPr lang="pl-PL" sz="900">
                          <a:effectLst/>
                        </a:rPr>
                        <a:t> </a:t>
                      </a:r>
                      <a:endParaRPr lang="pl-PL" sz="12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r>
                        <a:rPr lang="pl-PL" sz="900">
                          <a:effectLst/>
                        </a:rPr>
                        <a:t> </a:t>
                      </a:r>
                      <a:endParaRPr lang="pl-PL" sz="12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r>
                        <a:rPr lang="pl-PL" sz="900" dirty="0">
                          <a:effectLst/>
                        </a:rPr>
                        <a:t> </a:t>
                      </a:r>
                      <a:endParaRPr lang="pl-PL" sz="1200" dirty="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r>
                        <a:rPr lang="pl-PL" sz="900">
                          <a:effectLst/>
                        </a:rPr>
                        <a:t> </a:t>
                      </a:r>
                      <a:endParaRPr lang="pl-PL" sz="12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r>
                        <a:rPr lang="pl-PL" sz="900">
                          <a:effectLst/>
                        </a:rPr>
                        <a:t> </a:t>
                      </a:r>
                      <a:endParaRPr lang="pl-PL" sz="12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r>
                        <a:rPr lang="pl-PL" sz="900">
                          <a:effectLst/>
                        </a:rPr>
                        <a:t> </a:t>
                      </a:r>
                      <a:endParaRPr lang="pl-PL" sz="12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r>
                        <a:rPr lang="pl-PL" sz="900">
                          <a:effectLst/>
                        </a:rPr>
                        <a:t> </a:t>
                      </a:r>
                      <a:endParaRPr lang="pl-PL" sz="12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r>
                        <a:rPr lang="pl-PL" sz="900" dirty="0">
                          <a:effectLst/>
                        </a:rPr>
                        <a:t>X</a:t>
                      </a:r>
                      <a:endParaRPr lang="pl-PL" sz="1200" dirty="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r>
                        <a:rPr lang="pl-PL" sz="900">
                          <a:effectLst/>
                        </a:rPr>
                        <a:t>X</a:t>
                      </a:r>
                      <a:endParaRPr lang="pl-PL"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pl-PL" sz="900">
                          <a:effectLst/>
                        </a:rPr>
                        <a:t>X</a:t>
                      </a:r>
                      <a:endParaRPr lang="pl-PL"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pl-PL" sz="900" dirty="0">
                          <a:effectLst/>
                        </a:rPr>
                        <a:t>X</a:t>
                      </a:r>
                      <a:endParaRPr lang="pl-PL" sz="12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pl-PL" sz="1100">
                          <a:effectLst/>
                        </a:rPr>
                        <a:t>32</a:t>
                      </a:r>
                      <a:endParaRPr lang="pl-PL"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pl-PL" sz="1100">
                          <a:effectLst/>
                        </a:rPr>
                        <a:t>0</a:t>
                      </a:r>
                      <a:endParaRPr lang="pl-PL"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pl-PL" sz="900">
                          <a:effectLst/>
                        </a:rPr>
                        <a:t>X</a:t>
                      </a:r>
                      <a:endParaRPr lang="pl-PL"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pl-PL" sz="900">
                          <a:effectLst/>
                        </a:rPr>
                        <a:t>X</a:t>
                      </a:r>
                      <a:endParaRPr lang="pl-PL"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pl-PL" sz="900">
                          <a:effectLst/>
                        </a:rPr>
                        <a:t>X</a:t>
                      </a:r>
                      <a:endParaRPr lang="pl-PL"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pl-PL" sz="900" dirty="0">
                          <a:effectLst/>
                        </a:rPr>
                        <a:t>X</a:t>
                      </a:r>
                      <a:endParaRPr lang="pl-PL" sz="1200" dirty="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xmlns="" val="1170626790"/>
                  </a:ext>
                </a:extLst>
              </a:tr>
              <a:tr h="183001">
                <a:tc>
                  <a:txBody>
                    <a:bodyPr/>
                    <a:lstStyle/>
                    <a:p>
                      <a:r>
                        <a:rPr lang="pl-PL" sz="1000">
                          <a:effectLst/>
                        </a:rPr>
                        <a:t>    - łowne</a:t>
                      </a:r>
                      <a:endParaRPr lang="pl-PL" sz="12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r>
                        <a:rPr lang="pl-PL" sz="900">
                          <a:effectLst/>
                        </a:rPr>
                        <a:t> </a:t>
                      </a:r>
                      <a:endParaRPr lang="pl-PL" sz="12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r>
                        <a:rPr lang="pl-PL" sz="900">
                          <a:effectLst/>
                        </a:rPr>
                        <a:t> </a:t>
                      </a:r>
                      <a:endParaRPr lang="pl-PL" sz="12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r>
                        <a:rPr lang="pl-PL" sz="900" dirty="0">
                          <a:effectLst/>
                        </a:rPr>
                        <a:t> </a:t>
                      </a:r>
                      <a:endParaRPr lang="pl-PL" sz="1200" dirty="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r>
                        <a:rPr lang="pl-PL" sz="900">
                          <a:effectLst/>
                        </a:rPr>
                        <a:t> </a:t>
                      </a:r>
                      <a:endParaRPr lang="pl-PL" sz="12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r>
                        <a:rPr lang="pl-PL" sz="900">
                          <a:effectLst/>
                        </a:rPr>
                        <a:t> </a:t>
                      </a:r>
                      <a:endParaRPr lang="pl-PL" sz="12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r>
                        <a:rPr lang="pl-PL" sz="900">
                          <a:effectLst/>
                        </a:rPr>
                        <a:t> </a:t>
                      </a:r>
                      <a:endParaRPr lang="pl-PL" sz="12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r>
                        <a:rPr lang="pl-PL" sz="900">
                          <a:effectLst/>
                        </a:rPr>
                        <a:t> </a:t>
                      </a:r>
                      <a:endParaRPr lang="pl-PL" sz="12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r>
                        <a:rPr lang="pl-PL" sz="900">
                          <a:effectLst/>
                        </a:rPr>
                        <a:t>X</a:t>
                      </a:r>
                      <a:endParaRPr lang="pl-PL" sz="12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r>
                        <a:rPr lang="pl-PL" sz="900">
                          <a:effectLst/>
                        </a:rPr>
                        <a:t>X</a:t>
                      </a:r>
                      <a:endParaRPr lang="pl-PL"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pl-PL" sz="900">
                          <a:effectLst/>
                        </a:rPr>
                        <a:t>X</a:t>
                      </a:r>
                      <a:endParaRPr lang="pl-PL"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pl-PL" sz="900">
                          <a:effectLst/>
                        </a:rPr>
                        <a:t>X</a:t>
                      </a:r>
                      <a:endParaRPr lang="pl-PL"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pl-PL" sz="1100" dirty="0">
                          <a:effectLst/>
                        </a:rPr>
                        <a:t>14</a:t>
                      </a:r>
                      <a:endParaRPr lang="pl-PL" sz="12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pl-PL" sz="1100">
                          <a:effectLst/>
                        </a:rPr>
                        <a:t>0</a:t>
                      </a:r>
                      <a:endParaRPr lang="pl-PL"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pl-PL" sz="900">
                          <a:effectLst/>
                        </a:rPr>
                        <a:t>X</a:t>
                      </a:r>
                      <a:endParaRPr lang="pl-PL"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pl-PL" sz="900">
                          <a:effectLst/>
                        </a:rPr>
                        <a:t>X</a:t>
                      </a:r>
                      <a:endParaRPr lang="pl-PL"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pl-PL" sz="900">
                          <a:effectLst/>
                        </a:rPr>
                        <a:t>X</a:t>
                      </a:r>
                      <a:endParaRPr lang="pl-PL"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pl-PL" sz="900" dirty="0">
                          <a:effectLst/>
                        </a:rPr>
                        <a:t>X</a:t>
                      </a:r>
                      <a:endParaRPr lang="pl-PL" sz="1200" dirty="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xmlns="" val="1299300012"/>
                  </a:ext>
                </a:extLst>
              </a:tr>
              <a:tr h="183001">
                <a:tc>
                  <a:txBody>
                    <a:bodyPr/>
                    <a:lstStyle/>
                    <a:p>
                      <a:r>
                        <a:rPr lang="pl-PL" sz="1000">
                          <a:effectLst/>
                        </a:rPr>
                        <a:t>b) kozy</a:t>
                      </a:r>
                      <a:endParaRPr lang="pl-PL" sz="12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r>
                        <a:rPr lang="pl-PL" sz="900">
                          <a:effectLst/>
                        </a:rPr>
                        <a:t> </a:t>
                      </a:r>
                      <a:endParaRPr lang="pl-PL" sz="12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r>
                        <a:rPr lang="pl-PL" sz="900">
                          <a:effectLst/>
                        </a:rPr>
                        <a:t> </a:t>
                      </a:r>
                      <a:endParaRPr lang="pl-PL" sz="12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r>
                        <a:rPr lang="pl-PL" sz="900">
                          <a:effectLst/>
                        </a:rPr>
                        <a:t> </a:t>
                      </a:r>
                      <a:endParaRPr lang="pl-PL" sz="12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r>
                        <a:rPr lang="pl-PL" sz="900">
                          <a:effectLst/>
                        </a:rPr>
                        <a:t> </a:t>
                      </a:r>
                      <a:endParaRPr lang="pl-PL" sz="12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r>
                        <a:rPr lang="pl-PL" sz="900">
                          <a:effectLst/>
                        </a:rPr>
                        <a:t> </a:t>
                      </a:r>
                      <a:endParaRPr lang="pl-PL" sz="12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r>
                        <a:rPr lang="pl-PL" sz="900">
                          <a:effectLst/>
                        </a:rPr>
                        <a:t> </a:t>
                      </a:r>
                      <a:endParaRPr lang="pl-PL" sz="12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r>
                        <a:rPr lang="pl-PL" sz="900">
                          <a:effectLst/>
                        </a:rPr>
                        <a:t> </a:t>
                      </a:r>
                      <a:endParaRPr lang="pl-PL" sz="12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r>
                        <a:rPr lang="pl-PL" sz="900">
                          <a:effectLst/>
                        </a:rPr>
                        <a:t> </a:t>
                      </a:r>
                      <a:endParaRPr lang="pl-PL" sz="12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r>
                        <a:rPr lang="pl-PL" sz="1100">
                          <a:effectLst/>
                        </a:rPr>
                        <a:t>182</a:t>
                      </a:r>
                      <a:endParaRPr lang="pl-PL"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pl-PL" sz="900">
                          <a:effectLst/>
                        </a:rPr>
                        <a:t>X</a:t>
                      </a:r>
                      <a:endParaRPr lang="pl-PL"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pl-PL" sz="900">
                          <a:effectLst/>
                        </a:rPr>
                        <a:t>X</a:t>
                      </a:r>
                      <a:endParaRPr lang="pl-PL"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pl-PL" sz="1100">
                          <a:effectLst/>
                        </a:rPr>
                        <a:t>57</a:t>
                      </a:r>
                      <a:endParaRPr lang="pl-PL"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pl-PL" sz="1100">
                          <a:effectLst/>
                        </a:rPr>
                        <a:t>0</a:t>
                      </a:r>
                      <a:endParaRPr lang="pl-PL"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pl-PL" sz="900" dirty="0">
                          <a:effectLst/>
                        </a:rPr>
                        <a:t>X</a:t>
                      </a:r>
                      <a:endParaRPr lang="pl-PL" sz="12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pl-PL" sz="900" dirty="0">
                          <a:effectLst/>
                        </a:rPr>
                        <a:t>X</a:t>
                      </a:r>
                      <a:endParaRPr lang="pl-PL" sz="12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pl-PL" sz="900">
                          <a:effectLst/>
                        </a:rPr>
                        <a:t>X</a:t>
                      </a:r>
                      <a:endParaRPr lang="pl-PL"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pl-PL" sz="900" dirty="0">
                          <a:effectLst/>
                        </a:rPr>
                        <a:t>X</a:t>
                      </a:r>
                      <a:endParaRPr lang="pl-PL" sz="1200" dirty="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xmlns="" val="1014917149"/>
                  </a:ext>
                </a:extLst>
              </a:tr>
              <a:tr h="183001">
                <a:tc>
                  <a:txBody>
                    <a:bodyPr/>
                    <a:lstStyle/>
                    <a:p>
                      <a:r>
                        <a:rPr lang="pl-PL" sz="1000" dirty="0">
                          <a:effectLst/>
                        </a:rPr>
                        <a:t>c) koźlęta</a:t>
                      </a:r>
                      <a:endParaRPr lang="pl-PL" sz="1200" dirty="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r>
                        <a:rPr lang="pl-PL" sz="900">
                          <a:effectLst/>
                        </a:rPr>
                        <a:t> </a:t>
                      </a:r>
                      <a:endParaRPr lang="pl-PL" sz="12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r>
                        <a:rPr lang="pl-PL" sz="900">
                          <a:effectLst/>
                        </a:rPr>
                        <a:t> </a:t>
                      </a:r>
                      <a:endParaRPr lang="pl-PL" sz="12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r>
                        <a:rPr lang="pl-PL" sz="900">
                          <a:effectLst/>
                        </a:rPr>
                        <a:t> </a:t>
                      </a:r>
                      <a:endParaRPr lang="pl-PL" sz="12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r>
                        <a:rPr lang="pl-PL" sz="900">
                          <a:effectLst/>
                        </a:rPr>
                        <a:t> </a:t>
                      </a:r>
                      <a:endParaRPr lang="pl-PL" sz="12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r>
                        <a:rPr lang="pl-PL" sz="900">
                          <a:effectLst/>
                        </a:rPr>
                        <a:t> </a:t>
                      </a:r>
                      <a:endParaRPr lang="pl-PL" sz="12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r>
                        <a:rPr lang="pl-PL" sz="900">
                          <a:effectLst/>
                        </a:rPr>
                        <a:t> </a:t>
                      </a:r>
                      <a:endParaRPr lang="pl-PL" sz="12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r>
                        <a:rPr lang="pl-PL" sz="900">
                          <a:effectLst/>
                        </a:rPr>
                        <a:t> </a:t>
                      </a:r>
                      <a:endParaRPr lang="pl-PL" sz="12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r>
                        <a:rPr lang="pl-PL" sz="900">
                          <a:effectLst/>
                        </a:rPr>
                        <a:t> </a:t>
                      </a:r>
                      <a:endParaRPr lang="pl-PL" sz="12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r>
                        <a:rPr lang="pl-PL" sz="1100">
                          <a:effectLst/>
                        </a:rPr>
                        <a:t>88</a:t>
                      </a:r>
                      <a:endParaRPr lang="pl-PL"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pl-PL" sz="900">
                          <a:effectLst/>
                        </a:rPr>
                        <a:t>X</a:t>
                      </a:r>
                      <a:endParaRPr lang="pl-PL"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pl-PL" sz="900">
                          <a:effectLst/>
                        </a:rPr>
                        <a:t>X</a:t>
                      </a:r>
                      <a:endParaRPr lang="pl-PL"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pl-PL" sz="1100">
                          <a:effectLst/>
                        </a:rPr>
                        <a:t>11</a:t>
                      </a:r>
                      <a:endParaRPr lang="pl-PL"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pl-PL" sz="1100">
                          <a:effectLst/>
                        </a:rPr>
                        <a:t>0</a:t>
                      </a:r>
                      <a:endParaRPr lang="pl-PL"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pl-PL" sz="900">
                          <a:effectLst/>
                        </a:rPr>
                        <a:t>X</a:t>
                      </a:r>
                      <a:endParaRPr lang="pl-PL"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pl-PL" sz="900">
                          <a:effectLst/>
                        </a:rPr>
                        <a:t>X</a:t>
                      </a:r>
                      <a:endParaRPr lang="pl-PL"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pl-PL" sz="900" dirty="0">
                          <a:effectLst/>
                        </a:rPr>
                        <a:t>X</a:t>
                      </a:r>
                      <a:endParaRPr lang="pl-PL" sz="12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pl-PL" sz="900" dirty="0">
                          <a:effectLst/>
                        </a:rPr>
                        <a:t>X</a:t>
                      </a:r>
                      <a:endParaRPr lang="pl-PL" sz="1200" dirty="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xmlns="" val="528352407"/>
                  </a:ext>
                </a:extLst>
              </a:tr>
            </a:tbl>
          </a:graphicData>
        </a:graphic>
      </p:graphicFrame>
      <p:sp>
        <p:nvSpPr>
          <p:cNvPr id="3" name="pole tekstowe 2">
            <a:extLst>
              <a:ext uri="{FF2B5EF4-FFF2-40B4-BE49-F238E27FC236}">
                <a16:creationId xmlns:a16="http://schemas.microsoft.com/office/drawing/2014/main" xmlns="" id="{08B781B9-0A90-9190-627C-575C26EB9966}"/>
              </a:ext>
            </a:extLst>
          </p:cNvPr>
          <p:cNvSpPr txBox="1"/>
          <p:nvPr/>
        </p:nvSpPr>
        <p:spPr>
          <a:xfrm>
            <a:off x="1393539" y="5882081"/>
            <a:ext cx="6652591" cy="307777"/>
          </a:xfrm>
          <a:prstGeom prst="rect">
            <a:avLst/>
          </a:prstGeom>
          <a:noFill/>
        </p:spPr>
        <p:txBody>
          <a:bodyPr wrap="square" rtlCol="0">
            <a:spAutoFit/>
          </a:bodyPr>
          <a:lstStyle/>
          <a:p>
            <a:pPr algn="ctr"/>
            <a:r>
              <a:rPr lang="pl-PL" sz="1400" dirty="0">
                <a:latin typeface="Calibri" panose="020F0502020204030204" pitchFamily="34" charset="0"/>
                <a:ea typeface="Calibri" panose="020F0502020204030204" pitchFamily="34" charset="0"/>
                <a:cs typeface="Calibri" panose="020F0502020204030204" pitchFamily="34" charset="0"/>
              </a:rPr>
              <a:t>Na poniższych slajdach omówione są naliczenia dla poszczególnych kolumn RPŁ.</a:t>
            </a:r>
          </a:p>
        </p:txBody>
      </p:sp>
    </p:spTree>
    <p:extLst>
      <p:ext uri="{BB962C8B-B14F-4D97-AF65-F5344CB8AC3E}">
        <p14:creationId xmlns:p14="http://schemas.microsoft.com/office/powerpoint/2010/main" val="35511641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02E94022-E958-7341-13B2-78D368FA35F8}"/>
            </a:ext>
          </a:extLst>
        </p:cNvPr>
        <p:cNvGrpSpPr/>
        <p:nvPr/>
      </p:nvGrpSpPr>
      <p:grpSpPr>
        <a:xfrm>
          <a:off x="0" y="0"/>
          <a:ext cx="0" cy="0"/>
          <a:chOff x="0" y="0"/>
          <a:chExt cx="0" cy="0"/>
        </a:xfrm>
      </p:grpSpPr>
      <p:sp>
        <p:nvSpPr>
          <p:cNvPr id="4" name="Symbol zastępczy stopki 3">
            <a:extLst>
              <a:ext uri="{FF2B5EF4-FFF2-40B4-BE49-F238E27FC236}">
                <a16:creationId xmlns:a16="http://schemas.microsoft.com/office/drawing/2014/main" xmlns="" id="{B4EE0D73-711C-4474-EC79-3A29890F455B}"/>
              </a:ext>
            </a:extLst>
          </p:cNvPr>
          <p:cNvSpPr txBox="1"/>
          <p:nvPr/>
        </p:nvSpPr>
        <p:spPr>
          <a:xfrm>
            <a:off x="0" y="6492871"/>
            <a:ext cx="9144000" cy="365129"/>
          </a:xfrm>
          <a:prstGeom prst="rect">
            <a:avLst/>
          </a:prstGeom>
          <a:blipFill>
            <a:blip r:embed="rId3">
              <a:alphaModFix/>
            </a:blip>
            <a:stretch>
              <a:fillRect/>
            </a:stretch>
          </a:blipFill>
          <a:ln>
            <a:noFill/>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l-PL" sz="1200" b="1" i="0" u="none" strike="noStrike" kern="1200" cap="none" spc="0" baseline="0">
                <a:solidFill>
                  <a:srgbClr val="FFFFFF"/>
                </a:solidFill>
                <a:uFillTx/>
                <a:latin typeface="Calibri"/>
              </a:rPr>
              <a:t>          </a:t>
            </a:r>
            <a:r>
              <a:rPr lang="pl-PL" sz="1100" b="0" i="0" u="none" strike="noStrike" kern="1200" cap="none" spc="0" baseline="0">
                <a:solidFill>
                  <a:srgbClr val="EBF1DE"/>
                </a:solidFill>
                <a:uFillTx/>
                <a:latin typeface="Calibri"/>
              </a:rPr>
              <a:t>zo.czestochowa@pzlow.pl</a:t>
            </a:r>
            <a:endParaRPr lang="pl-PL" sz="1200" b="0" i="0" u="none" strike="noStrike" kern="1200" cap="none" spc="0" baseline="0">
              <a:solidFill>
                <a:srgbClr val="EBF1DE"/>
              </a:solidFill>
              <a:uFillTx/>
              <a:latin typeface="Calibri"/>
            </a:endParaRPr>
          </a:p>
        </p:txBody>
      </p:sp>
      <p:sp>
        <p:nvSpPr>
          <p:cNvPr id="5" name="Symbol zastępczy numeru slajdu 4">
            <a:extLst>
              <a:ext uri="{FF2B5EF4-FFF2-40B4-BE49-F238E27FC236}">
                <a16:creationId xmlns:a16="http://schemas.microsoft.com/office/drawing/2014/main" xmlns="" id="{5FC73CDB-8029-F68A-3EA8-6D4BA803C2B4}"/>
              </a:ext>
            </a:extLst>
          </p:cNvPr>
          <p:cNvSpPr txBox="1"/>
          <p:nvPr/>
        </p:nvSpPr>
        <p:spPr>
          <a:xfrm>
            <a:off x="6948261" y="6492870"/>
            <a:ext cx="2195739" cy="365129"/>
          </a:xfrm>
          <a:prstGeom prst="rect">
            <a:avLst/>
          </a:prstGeom>
          <a:solidFill>
            <a:srgbClr val="416A2C"/>
          </a:solidFill>
          <a:ln>
            <a:noFill/>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l-PL" sz="1200" b="0" i="0" u="none" strike="noStrike" kern="1200" cap="none" spc="0" baseline="0">
                <a:solidFill>
                  <a:srgbClr val="FFFFFF"/>
                </a:solidFill>
                <a:uFillTx/>
                <a:latin typeface="Calibri"/>
              </a:rPr>
              <a:t>                                   </a:t>
            </a:r>
            <a:fld id="{0E1CFC29-028A-4315-8C80-35EB0030F28E}" type="slidenum">
              <a:rPr lang="pl-PL" sz="1100" b="0" i="0" u="none" strike="noStrike" kern="1200" cap="none" spc="0" baseline="0">
                <a:solidFill>
                  <a:srgbClr val="EBF1DE"/>
                </a:solidFill>
                <a:uFillTx/>
                <a:latin typeface="Calibri"/>
              </a:rPr>
              <a:t>25</a:t>
            </a:fld>
            <a:endParaRPr lang="pl-PL" sz="1100" b="0" i="0" u="none" strike="noStrike" kern="1200" cap="none" spc="0" baseline="0">
              <a:solidFill>
                <a:srgbClr val="EBF1DE"/>
              </a:solidFill>
              <a:uFillTx/>
              <a:latin typeface="Calibri"/>
            </a:endParaRPr>
          </a:p>
        </p:txBody>
      </p:sp>
      <p:graphicFrame>
        <p:nvGraphicFramePr>
          <p:cNvPr id="3" name="Tabela 2">
            <a:extLst>
              <a:ext uri="{FF2B5EF4-FFF2-40B4-BE49-F238E27FC236}">
                <a16:creationId xmlns:a16="http://schemas.microsoft.com/office/drawing/2014/main" xmlns="" id="{A0DBA606-2178-2F86-76E5-C7EA2F0143AF}"/>
              </a:ext>
            </a:extLst>
          </p:cNvPr>
          <p:cNvGraphicFramePr>
            <a:graphicFrameLocks noGrp="1"/>
          </p:cNvGraphicFramePr>
          <p:nvPr>
            <p:extLst>
              <p:ext uri="{D42A27DB-BD31-4B8C-83A1-F6EECF244321}">
                <p14:modId xmlns:p14="http://schemas.microsoft.com/office/powerpoint/2010/main" val="1573494779"/>
              </p:ext>
            </p:extLst>
          </p:nvPr>
        </p:nvGraphicFramePr>
        <p:xfrm>
          <a:off x="2417971" y="1010613"/>
          <a:ext cx="3720107" cy="2975453"/>
        </p:xfrm>
        <a:graphic>
          <a:graphicData uri="http://schemas.openxmlformats.org/drawingml/2006/table">
            <a:tbl>
              <a:tblPr>
                <a:tableStyleId>{3C2FFA5D-87B4-456A-9821-1D502468CF0F}</a:tableStyleId>
              </a:tblPr>
              <a:tblGrid>
                <a:gridCol w="821507">
                  <a:extLst>
                    <a:ext uri="{9D8B030D-6E8A-4147-A177-3AD203B41FA5}">
                      <a16:colId xmlns:a16="http://schemas.microsoft.com/office/drawing/2014/main" xmlns="" val="332789624"/>
                    </a:ext>
                  </a:extLst>
                </a:gridCol>
                <a:gridCol w="1026885">
                  <a:extLst>
                    <a:ext uri="{9D8B030D-6E8A-4147-A177-3AD203B41FA5}">
                      <a16:colId xmlns:a16="http://schemas.microsoft.com/office/drawing/2014/main" xmlns="" val="862496955"/>
                    </a:ext>
                  </a:extLst>
                </a:gridCol>
                <a:gridCol w="821507">
                  <a:extLst>
                    <a:ext uri="{9D8B030D-6E8A-4147-A177-3AD203B41FA5}">
                      <a16:colId xmlns:a16="http://schemas.microsoft.com/office/drawing/2014/main" xmlns="" val="3808259841"/>
                    </a:ext>
                  </a:extLst>
                </a:gridCol>
                <a:gridCol w="1050208">
                  <a:extLst>
                    <a:ext uri="{9D8B030D-6E8A-4147-A177-3AD203B41FA5}">
                      <a16:colId xmlns:a16="http://schemas.microsoft.com/office/drawing/2014/main" xmlns="" val="1508925659"/>
                    </a:ext>
                  </a:extLst>
                </a:gridCol>
              </a:tblGrid>
              <a:tr h="918812">
                <a:tc rowSpan="2">
                  <a:txBody>
                    <a:bodyPr/>
                    <a:lstStyle/>
                    <a:p>
                      <a:pPr algn="l" fontAlgn="b"/>
                      <a:r>
                        <a:rPr lang="pl-PL" sz="1100" b="0" u="none" strike="noStrike" dirty="0">
                          <a:solidFill>
                            <a:srgbClr val="000000"/>
                          </a:solidFill>
                          <a:effectLst/>
                        </a:rPr>
                        <a:t> </a:t>
                      </a:r>
                    </a:p>
                    <a:p>
                      <a:pPr algn="l" fontAlgn="b"/>
                      <a:r>
                        <a:rPr lang="pl-PL" sz="1100" b="0" u="none" strike="noStrike" dirty="0">
                          <a:solidFill>
                            <a:srgbClr val="000000"/>
                          </a:solidFill>
                          <a:effectLst/>
                        </a:rPr>
                        <a:t> </a:t>
                      </a:r>
                    </a:p>
                    <a:p>
                      <a:pPr algn="l" fontAlgn="b"/>
                      <a:r>
                        <a:rPr lang="pl-PL" sz="1100" b="0" u="none" strike="noStrike" dirty="0">
                          <a:solidFill>
                            <a:srgbClr val="000000"/>
                          </a:solidFill>
                          <a:effectLst/>
                        </a:rPr>
                        <a:t> </a:t>
                      </a:r>
                    </a:p>
                    <a:p>
                      <a:pPr algn="l" fontAlgn="b"/>
                      <a:r>
                        <a:rPr lang="pl-PL" sz="1100" b="0" u="none" strike="noStrike" dirty="0">
                          <a:solidFill>
                            <a:srgbClr val="000000"/>
                          </a:solidFill>
                          <a:effectLst/>
                        </a:rPr>
                        <a:t> </a:t>
                      </a:r>
                      <a:endParaRPr lang="pl-PL"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ctr"/>
                      <a:r>
                        <a:rPr lang="pl-PL" sz="1100" b="1" u="none" strike="noStrike" dirty="0">
                          <a:solidFill>
                            <a:srgbClr val="000000"/>
                          </a:solidFill>
                          <a:effectLst/>
                        </a:rPr>
                        <a:t>Kol. 10 stan na 10.03.2025</a:t>
                      </a:r>
                      <a:endParaRPr lang="pl-PL" sz="11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pl-PL" sz="1100" b="1" u="none" strike="noStrike" dirty="0">
                          <a:solidFill>
                            <a:srgbClr val="000000"/>
                          </a:solidFill>
                          <a:effectLst/>
                        </a:rPr>
                        <a:t>Stan wiosna 2025</a:t>
                      </a:r>
                      <a:endParaRPr lang="pl-PL" sz="11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pl-PL" sz="1100" b="1" u="none" strike="noStrike" dirty="0">
                          <a:solidFill>
                            <a:srgbClr val="000000"/>
                          </a:solidFill>
                          <a:effectLst/>
                        </a:rPr>
                        <a:t>Kol. 12 stan przed polowaniem</a:t>
                      </a:r>
                      <a:endParaRPr lang="pl-PL" sz="1100" b="1"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xmlns="" val="1825138893"/>
                  </a:ext>
                </a:extLst>
              </a:tr>
              <a:tr h="247770">
                <a:tc vMerge="1">
                  <a:txBody>
                    <a:bodyPr/>
                    <a:lstStyle/>
                    <a:p>
                      <a:endParaRPr dirty="0"/>
                    </a:p>
                  </a:txBody>
                  <a:tcPr marL="7620" marR="7620" marT="7620" marB="0" anchor="b"/>
                </a:tc>
                <a:tc>
                  <a:txBody>
                    <a:bodyPr/>
                    <a:lstStyle/>
                    <a:p>
                      <a:pPr algn="ctr" fontAlgn="ctr"/>
                      <a:r>
                        <a:rPr lang="pl-PL" sz="800" b="0" u="none" strike="noStrike" dirty="0">
                          <a:solidFill>
                            <a:srgbClr val="000000"/>
                          </a:solidFill>
                          <a:effectLst/>
                          <a:highlight>
                            <a:srgbClr val="FFFF00"/>
                          </a:highlight>
                        </a:rPr>
                        <a:t>10</a:t>
                      </a:r>
                      <a:endParaRPr lang="pl-PL" sz="800" b="0" i="0" u="none" strike="noStrike" dirty="0">
                        <a:solidFill>
                          <a:srgbClr val="000000"/>
                        </a:solidFill>
                        <a:effectLst/>
                        <a:highlight>
                          <a:srgbClr val="FFFF00"/>
                        </a:highlight>
                        <a:latin typeface="Calibri" panose="020F0502020204030204" pitchFamily="34" charset="0"/>
                      </a:endParaRPr>
                    </a:p>
                  </a:txBody>
                  <a:tcPr marL="7620" marR="7620" marT="7620" marB="0" anchor="ctr"/>
                </a:tc>
                <a:tc>
                  <a:txBody>
                    <a:bodyPr/>
                    <a:lstStyle/>
                    <a:p>
                      <a:pPr algn="ctr" fontAlgn="ctr"/>
                      <a:r>
                        <a:rPr lang="pl-PL" sz="800" b="1" i="0" u="none" strike="noStrike" dirty="0">
                          <a:solidFill>
                            <a:srgbClr val="000000"/>
                          </a:solidFill>
                          <a:effectLst/>
                          <a:highlight>
                            <a:srgbClr val="FFFF00"/>
                          </a:highlight>
                          <a:latin typeface="Calibri" panose="020F0502020204030204" pitchFamily="34" charset="0"/>
                        </a:rPr>
                        <a:t>A</a:t>
                      </a:r>
                    </a:p>
                  </a:txBody>
                  <a:tcPr marL="7620" marR="7620" marT="7620" marB="0" anchor="ctr"/>
                </a:tc>
                <a:tc>
                  <a:txBody>
                    <a:bodyPr/>
                    <a:lstStyle/>
                    <a:p>
                      <a:pPr algn="ctr" fontAlgn="ctr"/>
                      <a:r>
                        <a:rPr lang="pl-PL" sz="800" b="0" i="0" u="none" strike="noStrike" dirty="0">
                          <a:solidFill>
                            <a:srgbClr val="000000"/>
                          </a:solidFill>
                          <a:effectLst/>
                          <a:highlight>
                            <a:srgbClr val="FFFF00"/>
                          </a:highlight>
                          <a:latin typeface="Calibri" panose="020F0502020204030204" pitchFamily="34" charset="0"/>
                        </a:rPr>
                        <a:t>12</a:t>
                      </a:r>
                    </a:p>
                  </a:txBody>
                  <a:tcPr marL="7620" marR="7620" marT="7620" marB="0" anchor="ctr"/>
                </a:tc>
                <a:extLst>
                  <a:ext uri="{0D108BD9-81ED-4DB2-BD59-A6C34878D82A}">
                    <a16:rowId xmlns:a16="http://schemas.microsoft.com/office/drawing/2014/main" xmlns="" val="3763774834"/>
                  </a:ext>
                </a:extLst>
              </a:tr>
              <a:tr h="247770">
                <a:tc>
                  <a:txBody>
                    <a:bodyPr/>
                    <a:lstStyle/>
                    <a:p>
                      <a:pPr algn="l" fontAlgn="b"/>
                      <a:r>
                        <a:rPr lang="pl-PL" sz="1100" b="1" u="none" strike="noStrike" dirty="0">
                          <a:solidFill>
                            <a:srgbClr val="000000"/>
                          </a:solidFill>
                          <a:effectLst/>
                        </a:rPr>
                        <a:t>Sarna razem</a:t>
                      </a:r>
                      <a:endParaRPr lang="pl-PL" sz="11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pl-PL" sz="1100" b="0" u="none" strike="noStrike" dirty="0">
                          <a:solidFill>
                            <a:srgbClr val="000000"/>
                          </a:solidFill>
                          <a:effectLst/>
                        </a:rPr>
                        <a:t>432</a:t>
                      </a:r>
                      <a:endParaRPr lang="pl-PL"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pl-PL" sz="1100" b="0" u="none" strike="noStrike" dirty="0">
                          <a:solidFill>
                            <a:srgbClr val="000000"/>
                          </a:solidFill>
                          <a:effectLst/>
                        </a:rPr>
                        <a:t>432</a:t>
                      </a:r>
                      <a:endParaRPr lang="pl-PL"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pl-PL" sz="1100" b="0" u="none" strike="noStrike" dirty="0">
                          <a:solidFill>
                            <a:srgbClr val="000000"/>
                          </a:solidFill>
                          <a:effectLst/>
                        </a:rPr>
                        <a:t>545</a:t>
                      </a:r>
                      <a:endParaRPr lang="pl-PL" sz="11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xmlns="" val="2114239394"/>
                  </a:ext>
                </a:extLst>
              </a:tr>
              <a:tr h="247770">
                <a:tc>
                  <a:txBody>
                    <a:bodyPr/>
                    <a:lstStyle/>
                    <a:p>
                      <a:pPr algn="l" fontAlgn="b"/>
                      <a:r>
                        <a:rPr lang="pl-PL" sz="1100" b="0" u="none" strike="noStrike" dirty="0">
                          <a:solidFill>
                            <a:srgbClr val="000000"/>
                          </a:solidFill>
                          <a:effectLst/>
                        </a:rPr>
                        <a:t>Rogacze</a:t>
                      </a:r>
                      <a:endParaRPr lang="pl-PL"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pl-PL" sz="1100" b="0" u="none" strike="noStrike" dirty="0">
                          <a:solidFill>
                            <a:srgbClr val="000000"/>
                          </a:solidFill>
                          <a:effectLst/>
                        </a:rPr>
                        <a:t>162</a:t>
                      </a:r>
                      <a:endParaRPr lang="pl-PL"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pl-PL" sz="1100" b="0" u="none" strike="noStrike" dirty="0">
                          <a:solidFill>
                            <a:srgbClr val="000000"/>
                          </a:solidFill>
                          <a:effectLst/>
                        </a:rPr>
                        <a:t>206</a:t>
                      </a:r>
                      <a:endParaRPr lang="pl-PL"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pl-PL" sz="1100" b="0" i="0" u="none" strike="noStrike" dirty="0">
                          <a:solidFill>
                            <a:srgbClr val="000000"/>
                          </a:solidFill>
                          <a:effectLst/>
                          <a:latin typeface="Calibri" panose="020F0502020204030204" pitchFamily="34" charset="0"/>
                        </a:rPr>
                        <a:t>X</a:t>
                      </a:r>
                    </a:p>
                  </a:txBody>
                  <a:tcPr marL="7620" marR="7620" marT="7620" marB="0" anchor="ctr"/>
                </a:tc>
                <a:extLst>
                  <a:ext uri="{0D108BD9-81ED-4DB2-BD59-A6C34878D82A}">
                    <a16:rowId xmlns:a16="http://schemas.microsoft.com/office/drawing/2014/main" xmlns="" val="3843351023"/>
                  </a:ext>
                </a:extLst>
              </a:tr>
              <a:tr h="464568">
                <a:tc>
                  <a:txBody>
                    <a:bodyPr/>
                    <a:lstStyle/>
                    <a:p>
                      <a:pPr algn="l" fontAlgn="b"/>
                      <a:r>
                        <a:rPr lang="pl-PL" sz="1100" b="0" u="none" strike="noStrike">
                          <a:solidFill>
                            <a:srgbClr val="000000"/>
                          </a:solidFill>
                          <a:effectLst/>
                        </a:rPr>
                        <a:t>Selekcyjne</a:t>
                      </a:r>
                      <a:endParaRPr lang="pl-PL"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pl-PL" sz="1100" b="0" u="none" strike="noStrike" dirty="0">
                          <a:solidFill>
                            <a:srgbClr val="000000"/>
                          </a:solidFill>
                          <a:effectLst/>
                        </a:rPr>
                        <a:t>X</a:t>
                      </a:r>
                      <a:endParaRPr lang="pl-PL"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pl-PL" sz="1100" b="0" u="none" strike="noStrike" dirty="0">
                          <a:solidFill>
                            <a:srgbClr val="000000"/>
                          </a:solidFill>
                          <a:effectLst/>
                        </a:rPr>
                        <a:t>X</a:t>
                      </a:r>
                      <a:endParaRPr lang="pl-PL"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pl-PL" sz="1100" b="0" u="none" strike="noStrike" dirty="0">
                          <a:solidFill>
                            <a:srgbClr val="000000"/>
                          </a:solidFill>
                          <a:effectLst/>
                        </a:rPr>
                        <a:t>X</a:t>
                      </a:r>
                      <a:endParaRPr lang="pl-PL" sz="11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xmlns="" val="1170591213"/>
                  </a:ext>
                </a:extLst>
              </a:tr>
              <a:tr h="247770">
                <a:tc>
                  <a:txBody>
                    <a:bodyPr/>
                    <a:lstStyle/>
                    <a:p>
                      <a:pPr algn="l" fontAlgn="b"/>
                      <a:r>
                        <a:rPr lang="pl-PL" sz="1100" b="0" u="none" strike="noStrike" dirty="0">
                          <a:solidFill>
                            <a:srgbClr val="000000"/>
                          </a:solidFill>
                          <a:effectLst/>
                        </a:rPr>
                        <a:t>Łowne</a:t>
                      </a:r>
                      <a:endParaRPr lang="pl-PL"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pl-PL" sz="1100" b="0" u="none" strike="noStrike" dirty="0">
                          <a:solidFill>
                            <a:srgbClr val="000000"/>
                          </a:solidFill>
                          <a:effectLst/>
                        </a:rPr>
                        <a:t>X</a:t>
                      </a:r>
                      <a:endParaRPr lang="pl-PL"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pl-PL" sz="1100" b="0" u="none" strike="noStrike">
                          <a:solidFill>
                            <a:srgbClr val="000000"/>
                          </a:solidFill>
                          <a:effectLst/>
                        </a:rPr>
                        <a:t>X</a:t>
                      </a:r>
                      <a:endParaRPr lang="pl-PL"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pl-PL" sz="1100" b="0" u="none" strike="noStrike" dirty="0">
                          <a:solidFill>
                            <a:srgbClr val="000000"/>
                          </a:solidFill>
                          <a:effectLst/>
                        </a:rPr>
                        <a:t>X</a:t>
                      </a:r>
                      <a:endParaRPr lang="pl-PL" sz="11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xmlns="" val="3506952302"/>
                  </a:ext>
                </a:extLst>
              </a:tr>
              <a:tr h="247770">
                <a:tc>
                  <a:txBody>
                    <a:bodyPr/>
                    <a:lstStyle/>
                    <a:p>
                      <a:pPr algn="l" fontAlgn="b"/>
                      <a:r>
                        <a:rPr lang="pl-PL" sz="1100" b="0" u="none" strike="noStrike">
                          <a:solidFill>
                            <a:srgbClr val="000000"/>
                          </a:solidFill>
                          <a:effectLst/>
                        </a:rPr>
                        <a:t>Kozy</a:t>
                      </a:r>
                      <a:endParaRPr lang="pl-PL"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pl-PL" sz="1100" b="0" u="none" strike="noStrike" dirty="0">
                          <a:solidFill>
                            <a:srgbClr val="000000"/>
                          </a:solidFill>
                          <a:effectLst/>
                        </a:rPr>
                        <a:t>182</a:t>
                      </a:r>
                      <a:endParaRPr lang="pl-PL"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pl-PL" sz="1100" b="0" u="none" strike="noStrike">
                          <a:solidFill>
                            <a:srgbClr val="000000"/>
                          </a:solidFill>
                          <a:effectLst/>
                        </a:rPr>
                        <a:t>226</a:t>
                      </a:r>
                      <a:endParaRPr lang="pl-PL"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pl-PL" sz="1100" b="0" i="0" u="none" strike="noStrike" dirty="0">
                          <a:solidFill>
                            <a:srgbClr val="000000"/>
                          </a:solidFill>
                          <a:effectLst/>
                          <a:latin typeface="Calibri" panose="020F0502020204030204" pitchFamily="34" charset="0"/>
                        </a:rPr>
                        <a:t>X</a:t>
                      </a:r>
                    </a:p>
                  </a:txBody>
                  <a:tcPr marL="7620" marR="7620" marT="7620" marB="0" anchor="ctr"/>
                </a:tc>
                <a:extLst>
                  <a:ext uri="{0D108BD9-81ED-4DB2-BD59-A6C34878D82A}">
                    <a16:rowId xmlns:a16="http://schemas.microsoft.com/office/drawing/2014/main" xmlns="" val="3452318602"/>
                  </a:ext>
                </a:extLst>
              </a:tr>
              <a:tr h="258093">
                <a:tc>
                  <a:txBody>
                    <a:bodyPr/>
                    <a:lstStyle/>
                    <a:p>
                      <a:pPr algn="l" fontAlgn="b"/>
                      <a:r>
                        <a:rPr lang="pl-PL" sz="1100" b="0" u="none" strike="noStrike" dirty="0">
                          <a:solidFill>
                            <a:srgbClr val="000000"/>
                          </a:solidFill>
                          <a:effectLst/>
                        </a:rPr>
                        <a:t>Koźlęta</a:t>
                      </a:r>
                      <a:endParaRPr lang="pl-PL"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pl-PL" sz="1100" b="0" u="none" strike="noStrike" dirty="0">
                          <a:solidFill>
                            <a:srgbClr val="000000"/>
                          </a:solidFill>
                          <a:effectLst/>
                        </a:rPr>
                        <a:t>88</a:t>
                      </a:r>
                      <a:endParaRPr lang="pl-PL"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pl-PL" sz="1100" b="0" u="none" strike="noStrike" dirty="0">
                          <a:solidFill>
                            <a:srgbClr val="000000"/>
                          </a:solidFill>
                          <a:effectLst/>
                        </a:rPr>
                        <a:t>X</a:t>
                      </a:r>
                      <a:endParaRPr lang="pl-PL"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pl-PL" sz="1100" b="0" i="0" u="none" strike="noStrike" dirty="0">
                          <a:solidFill>
                            <a:srgbClr val="000000"/>
                          </a:solidFill>
                          <a:effectLst/>
                          <a:latin typeface="Calibri" panose="020F0502020204030204" pitchFamily="34" charset="0"/>
                        </a:rPr>
                        <a:t>X</a:t>
                      </a:r>
                    </a:p>
                  </a:txBody>
                  <a:tcPr marL="7620" marR="7620" marT="7620" marB="0" anchor="ctr"/>
                </a:tc>
                <a:extLst>
                  <a:ext uri="{0D108BD9-81ED-4DB2-BD59-A6C34878D82A}">
                    <a16:rowId xmlns:a16="http://schemas.microsoft.com/office/drawing/2014/main" xmlns="" val="1338951979"/>
                  </a:ext>
                </a:extLst>
              </a:tr>
            </a:tbl>
          </a:graphicData>
        </a:graphic>
      </p:graphicFrame>
      <p:sp>
        <p:nvSpPr>
          <p:cNvPr id="8" name="pole tekstowe 7">
            <a:extLst>
              <a:ext uri="{FF2B5EF4-FFF2-40B4-BE49-F238E27FC236}">
                <a16:creationId xmlns:a16="http://schemas.microsoft.com/office/drawing/2014/main" xmlns="" id="{D3408ACD-4544-844C-9447-C291BE7BB6B4}"/>
              </a:ext>
            </a:extLst>
          </p:cNvPr>
          <p:cNvSpPr txBox="1"/>
          <p:nvPr/>
        </p:nvSpPr>
        <p:spPr>
          <a:xfrm>
            <a:off x="177800" y="3908614"/>
            <a:ext cx="9042400" cy="2246769"/>
          </a:xfrm>
          <a:prstGeom prst="rect">
            <a:avLst/>
          </a:prstGeom>
          <a:noFill/>
        </p:spPr>
        <p:txBody>
          <a:bodyPr wrap="square" rtlCol="0">
            <a:spAutoFit/>
          </a:bodyPr>
          <a:lstStyle/>
          <a:p>
            <a:pPr algn="just"/>
            <a:r>
              <a:rPr lang="pl-PL" sz="1400" dirty="0">
                <a:latin typeface="Calibri" panose="020F0502020204030204" pitchFamily="34" charset="0"/>
                <a:ea typeface="Calibri" panose="020F0502020204030204" pitchFamily="34" charset="0"/>
                <a:cs typeface="Calibri" panose="020F0502020204030204" pitchFamily="34" charset="0"/>
              </a:rPr>
              <a:t>Kolumna </a:t>
            </a:r>
            <a:r>
              <a:rPr lang="pl-PL" sz="1400" dirty="0">
                <a:solidFill>
                  <a:srgbClr val="FF0000"/>
                </a:solidFill>
                <a:highlight>
                  <a:srgbClr val="FFFF00"/>
                </a:highlight>
                <a:latin typeface="Calibri" panose="020F0502020204030204" pitchFamily="34" charset="0"/>
                <a:ea typeface="Calibri" panose="020F0502020204030204" pitchFamily="34" charset="0"/>
                <a:cs typeface="Calibri" panose="020F0502020204030204" pitchFamily="34" charset="0"/>
              </a:rPr>
              <a:t>10</a:t>
            </a:r>
            <a:r>
              <a:rPr lang="pl-PL" sz="1400" dirty="0">
                <a:latin typeface="Calibri" panose="020F0502020204030204" pitchFamily="34" charset="0"/>
                <a:ea typeface="Calibri" panose="020F0502020204030204" pitchFamily="34" charset="0"/>
                <a:cs typeface="Calibri" panose="020F0502020204030204" pitchFamily="34" charset="0"/>
              </a:rPr>
              <a:t> RPŁ – tutaj winny znaleźć się wartości przepisane z druku inwentaryzacji na dzień 10.03, nasza symulacja w</a:t>
            </a:r>
            <a:r>
              <a:rPr lang="pl-PL" sz="1400" b="0" dirty="0">
                <a:latin typeface="Calibri" panose="020F0502020204030204" pitchFamily="34" charset="0"/>
                <a:ea typeface="Calibri" panose="020F0502020204030204" pitchFamily="34" charset="0"/>
                <a:cs typeface="Calibri" panose="020F0502020204030204" pitchFamily="34" charset="0"/>
              </a:rPr>
              <a:t>ykazała </a:t>
            </a:r>
            <a:r>
              <a:rPr lang="pl-PL" sz="1400" b="0" dirty="0">
                <a:solidFill>
                  <a:srgbClr val="00B050"/>
                </a:solidFill>
                <a:latin typeface="Calibri" panose="020F0502020204030204" pitchFamily="34" charset="0"/>
                <a:ea typeface="Calibri" panose="020F0502020204030204" pitchFamily="34" charset="0"/>
                <a:cs typeface="Calibri" panose="020F0502020204030204" pitchFamily="34" charset="0"/>
              </a:rPr>
              <a:t>432</a:t>
            </a:r>
            <a:r>
              <a:rPr lang="pl-PL" sz="1400" b="0" dirty="0">
                <a:latin typeface="Calibri" panose="020F0502020204030204" pitchFamily="34" charset="0"/>
                <a:ea typeface="Calibri" panose="020F0502020204030204" pitchFamily="34" charset="0"/>
                <a:cs typeface="Calibri" panose="020F0502020204030204" pitchFamily="34" charset="0"/>
              </a:rPr>
              <a:t> szt. saren na części obwodu, na której polujemy czyli po ustawowych wyłączeniach</a:t>
            </a:r>
            <a:r>
              <a:rPr lang="pl-PL" sz="1400" dirty="0">
                <a:latin typeface="Calibri" panose="020F0502020204030204" pitchFamily="34" charset="0"/>
                <a:ea typeface="Calibri" panose="020F0502020204030204" pitchFamily="34" charset="0"/>
                <a:cs typeface="Calibri" panose="020F0502020204030204" pitchFamily="34" charset="0"/>
              </a:rPr>
              <a:t>,</a:t>
            </a:r>
            <a:endParaRPr lang="pl-PL" sz="1400" b="0" dirty="0">
              <a:latin typeface="Calibri" panose="020F0502020204030204" pitchFamily="34" charset="0"/>
              <a:ea typeface="Calibri" panose="020F0502020204030204" pitchFamily="34" charset="0"/>
              <a:cs typeface="Calibri" panose="020F0502020204030204" pitchFamily="34" charset="0"/>
            </a:endParaRPr>
          </a:p>
          <a:p>
            <a:pPr algn="just"/>
            <a:r>
              <a:rPr lang="pl-PL" sz="1400" dirty="0">
                <a:latin typeface="Calibri" panose="020F0502020204030204" pitchFamily="34" charset="0"/>
                <a:ea typeface="Calibri" panose="020F0502020204030204" pitchFamily="34" charset="0"/>
                <a:cs typeface="Calibri" panose="020F0502020204030204" pitchFamily="34" charset="0"/>
              </a:rPr>
              <a:t>Kolumna </a:t>
            </a:r>
            <a:r>
              <a:rPr lang="pl-PL" sz="1400" dirty="0">
                <a:solidFill>
                  <a:srgbClr val="FF0000"/>
                </a:solidFill>
                <a:highlight>
                  <a:srgbClr val="FFFF00"/>
                </a:highlight>
                <a:latin typeface="Calibri" panose="020F0502020204030204" pitchFamily="34" charset="0"/>
                <a:ea typeface="Calibri" panose="020F0502020204030204" pitchFamily="34" charset="0"/>
                <a:cs typeface="Calibri" panose="020F0502020204030204" pitchFamily="34" charset="0"/>
              </a:rPr>
              <a:t>A</a:t>
            </a:r>
            <a:r>
              <a:rPr lang="pl-PL" sz="1400" dirty="0">
                <a:latin typeface="Calibri" panose="020F0502020204030204" pitchFamily="34" charset="0"/>
                <a:ea typeface="Calibri" panose="020F0502020204030204" pitchFamily="34" charset="0"/>
                <a:cs typeface="Calibri" panose="020F0502020204030204" pitchFamily="34" charset="0"/>
              </a:rPr>
              <a:t> – </a:t>
            </a:r>
            <a:r>
              <a:rPr lang="pl-PL" sz="1400" b="0" dirty="0">
                <a:latin typeface="Calibri" panose="020F0502020204030204" pitchFamily="34" charset="0"/>
                <a:ea typeface="Calibri" panose="020F0502020204030204" pitchFamily="34" charset="0"/>
                <a:cs typeface="Calibri" panose="020F0502020204030204" pitchFamily="34" charset="0"/>
              </a:rPr>
              <a:t>jest kolumną pomocniczą, nie ma jej w druku RPŁ, służy do wyliczenia struktury płciowej (prezentowano wcześniej) ale przede wszystkim pokazuje liczbę samic do naliczenia przyrostu (kozy z inwentaryzacji + 50% koźląt),</a:t>
            </a:r>
          </a:p>
          <a:p>
            <a:pPr algn="just"/>
            <a:r>
              <a:rPr lang="pl-PL" sz="1400" dirty="0">
                <a:latin typeface="Calibri" panose="020F0502020204030204" pitchFamily="34" charset="0"/>
                <a:ea typeface="Calibri" panose="020F0502020204030204" pitchFamily="34" charset="0"/>
                <a:cs typeface="Calibri" panose="020F0502020204030204" pitchFamily="34" charset="0"/>
              </a:rPr>
              <a:t>Kolumna </a:t>
            </a:r>
            <a:r>
              <a:rPr lang="pl-PL" sz="1400" dirty="0">
                <a:solidFill>
                  <a:srgbClr val="FF0000"/>
                </a:solidFill>
                <a:highlight>
                  <a:srgbClr val="FFFF00"/>
                </a:highlight>
                <a:latin typeface="Calibri" panose="020F0502020204030204" pitchFamily="34" charset="0"/>
                <a:ea typeface="Calibri" panose="020F0502020204030204" pitchFamily="34" charset="0"/>
                <a:cs typeface="Calibri" panose="020F0502020204030204" pitchFamily="34" charset="0"/>
              </a:rPr>
              <a:t>12</a:t>
            </a:r>
            <a:r>
              <a:rPr lang="pl-PL" sz="1400" dirty="0">
                <a:latin typeface="Calibri" panose="020F0502020204030204" pitchFamily="34" charset="0"/>
                <a:ea typeface="Calibri" panose="020F0502020204030204" pitchFamily="34" charset="0"/>
                <a:cs typeface="Calibri" panose="020F0502020204030204" pitchFamily="34" charset="0"/>
              </a:rPr>
              <a:t> – </a:t>
            </a:r>
            <a:r>
              <a:rPr lang="pl-PL" sz="1400" b="0" dirty="0">
                <a:latin typeface="Calibri" panose="020F0502020204030204" pitchFamily="34" charset="0"/>
                <a:ea typeface="Calibri" panose="020F0502020204030204" pitchFamily="34" charset="0"/>
                <a:cs typeface="Calibri" panose="020F0502020204030204" pitchFamily="34" charset="0"/>
              </a:rPr>
              <a:t>stan przed okresem polowań – zapis </a:t>
            </a:r>
            <a:r>
              <a:rPr lang="pl-PL" sz="1400" b="0" dirty="0">
                <a:solidFill>
                  <a:srgbClr val="00B050"/>
                </a:solidFill>
                <a:latin typeface="Calibri" panose="020F0502020204030204" pitchFamily="34" charset="0"/>
                <a:ea typeface="Calibri" panose="020F0502020204030204" pitchFamily="34" charset="0"/>
                <a:cs typeface="Calibri" panose="020F0502020204030204" pitchFamily="34" charset="0"/>
              </a:rPr>
              <a:t>545</a:t>
            </a:r>
            <a:r>
              <a:rPr lang="pl-PL" sz="1400" b="0" dirty="0">
                <a:latin typeface="Calibri" panose="020F0502020204030204" pitchFamily="34" charset="0"/>
                <a:ea typeface="Calibri" panose="020F0502020204030204" pitchFamily="34" charset="0"/>
                <a:cs typeface="Calibri" panose="020F0502020204030204" pitchFamily="34" charset="0"/>
              </a:rPr>
              <a:t> szt. to suma saren zainwentaryzowanych </a:t>
            </a:r>
            <a:r>
              <a:rPr lang="pl-PL" sz="1400" dirty="0">
                <a:latin typeface="Calibri" panose="020F0502020204030204" pitchFamily="34" charset="0"/>
                <a:ea typeface="Calibri" panose="020F0502020204030204" pitchFamily="34" charset="0"/>
                <a:cs typeface="Calibri" panose="020F0502020204030204" pitchFamily="34" charset="0"/>
              </a:rPr>
              <a:t>(</a:t>
            </a:r>
            <a:r>
              <a:rPr lang="pl-PL" sz="1400" dirty="0">
                <a:solidFill>
                  <a:srgbClr val="00B050"/>
                </a:solidFill>
                <a:latin typeface="Calibri" panose="020F0502020204030204" pitchFamily="34" charset="0"/>
                <a:ea typeface="Calibri" panose="020F0502020204030204" pitchFamily="34" charset="0"/>
                <a:cs typeface="Calibri" panose="020F0502020204030204" pitchFamily="34" charset="0"/>
              </a:rPr>
              <a:t>432</a:t>
            </a:r>
            <a:r>
              <a:rPr lang="pl-PL" sz="1400" dirty="0">
                <a:latin typeface="Calibri" panose="020F0502020204030204" pitchFamily="34" charset="0"/>
                <a:ea typeface="Calibri" panose="020F0502020204030204" pitchFamily="34" charset="0"/>
                <a:cs typeface="Calibri" panose="020F0502020204030204" pitchFamily="34" charset="0"/>
              </a:rPr>
              <a:t>) powiększona o liczbę młodych, które się urodzą i przetrwają do dnia rozpoczęcia polowań faktycznie do jesieni. Parametry do naliczenia dla sarny zwiera Uchwała 582 w pkt IV ppkt. 2.,</a:t>
            </a:r>
          </a:p>
          <a:p>
            <a:pPr algn="just"/>
            <a:r>
              <a:rPr lang="pl-PL" sz="1400" b="0" dirty="0">
                <a:latin typeface="Calibri" panose="020F0502020204030204" pitchFamily="34" charset="0"/>
                <a:ea typeface="Calibri" panose="020F0502020204030204" pitchFamily="34" charset="0"/>
                <a:cs typeface="Calibri" panose="020F0502020204030204" pitchFamily="34" charset="0"/>
              </a:rPr>
              <a:t>Nasze przykładowe naliczenie to: 206 + 226 + (226 x </a:t>
            </a:r>
            <a:r>
              <a:rPr lang="pl-PL" sz="1400" b="1" dirty="0">
                <a:solidFill>
                  <a:srgbClr val="00B050"/>
                </a:solidFill>
                <a:latin typeface="Calibri" panose="020F0502020204030204" pitchFamily="34" charset="0"/>
                <a:ea typeface="Calibri" panose="020F0502020204030204" pitchFamily="34" charset="0"/>
                <a:cs typeface="Calibri" panose="020F0502020204030204" pitchFamily="34" charset="0"/>
              </a:rPr>
              <a:t>0,50</a:t>
            </a:r>
            <a:r>
              <a:rPr lang="pl-PL" sz="1400" b="0" dirty="0">
                <a:latin typeface="Calibri" panose="020F0502020204030204" pitchFamily="34" charset="0"/>
                <a:ea typeface="Calibri" panose="020F0502020204030204" pitchFamily="34" charset="0"/>
                <a:cs typeface="Calibri" panose="020F0502020204030204" pitchFamily="34" charset="0"/>
              </a:rPr>
              <a:t>) = 545 tj. rogacze + kozy + przyrost daje stan przed okresem polowań. Przy czym mnożnik </a:t>
            </a:r>
            <a:r>
              <a:rPr lang="pl-PL" sz="1400" b="1" dirty="0">
                <a:solidFill>
                  <a:srgbClr val="00B050"/>
                </a:solidFill>
                <a:latin typeface="Calibri" panose="020F0502020204030204" pitchFamily="34" charset="0"/>
                <a:ea typeface="Calibri" panose="020F0502020204030204" pitchFamily="34" charset="0"/>
                <a:cs typeface="Calibri" panose="020F0502020204030204" pitchFamily="34" charset="0"/>
              </a:rPr>
              <a:t>0,50</a:t>
            </a:r>
            <a:r>
              <a:rPr lang="pl-PL" sz="1400" b="0" dirty="0">
                <a:latin typeface="Calibri" panose="020F0502020204030204" pitchFamily="34" charset="0"/>
                <a:ea typeface="Calibri" panose="020F0502020204030204" pitchFamily="34" charset="0"/>
                <a:cs typeface="Calibri" panose="020F0502020204030204" pitchFamily="34" charset="0"/>
              </a:rPr>
              <a:t> </a:t>
            </a:r>
            <a:r>
              <a:rPr lang="pl-PL" sz="1400" dirty="0">
                <a:latin typeface="Calibri" panose="020F0502020204030204" pitchFamily="34" charset="0"/>
                <a:ea typeface="Calibri" panose="020F0502020204030204" pitchFamily="34" charset="0"/>
                <a:cs typeface="Calibri" panose="020F0502020204030204" pitchFamily="34" charset="0"/>
              </a:rPr>
              <a:t>przyjmowany</a:t>
            </a:r>
            <a:r>
              <a:rPr lang="pl-PL" sz="1400" b="0" dirty="0">
                <a:latin typeface="Calibri" panose="020F0502020204030204" pitchFamily="34" charset="0"/>
                <a:ea typeface="Calibri" panose="020F0502020204030204" pitchFamily="34" charset="0"/>
                <a:cs typeface="Calibri" panose="020F0502020204030204" pitchFamily="34" charset="0"/>
              </a:rPr>
              <a:t> jest przez nas (wg </a:t>
            </a:r>
            <a:r>
              <a:rPr lang="pl-PL" sz="1400" dirty="0">
                <a:latin typeface="Calibri" panose="020F0502020204030204" pitchFamily="34" charset="0"/>
                <a:ea typeface="Calibri" panose="020F0502020204030204" pitchFamily="34" charset="0"/>
                <a:cs typeface="Calibri" panose="020F0502020204030204" pitchFamily="34" charset="0"/>
              </a:rPr>
              <a:t>Uchwały 582 </a:t>
            </a:r>
            <a:r>
              <a:rPr lang="pl-PL" sz="1400" b="0" dirty="0">
                <a:latin typeface="Calibri" panose="020F0502020204030204" pitchFamily="34" charset="0"/>
                <a:ea typeface="Calibri" panose="020F0502020204030204" pitchFamily="34" charset="0"/>
                <a:cs typeface="Calibri" panose="020F0502020204030204" pitchFamily="34" charset="0"/>
              </a:rPr>
              <a:t>może być w zakresie 30 – 60%) i zależy od naszej subiektywnej oceny zagrożeń dla młodych np. drapieżnictwo itp.</a:t>
            </a:r>
          </a:p>
        </p:txBody>
      </p:sp>
      <p:sp>
        <p:nvSpPr>
          <p:cNvPr id="7" name="pole tekstowe 6">
            <a:extLst>
              <a:ext uri="{FF2B5EF4-FFF2-40B4-BE49-F238E27FC236}">
                <a16:creationId xmlns:a16="http://schemas.microsoft.com/office/drawing/2014/main" xmlns="" id="{7F1FBE43-0175-37E4-3523-ABE547BB09D9}"/>
              </a:ext>
            </a:extLst>
          </p:cNvPr>
          <p:cNvSpPr txBox="1"/>
          <p:nvPr/>
        </p:nvSpPr>
        <p:spPr>
          <a:xfrm>
            <a:off x="400050" y="603581"/>
            <a:ext cx="8820150" cy="677108"/>
          </a:xfrm>
          <a:prstGeom prst="rect">
            <a:avLst/>
          </a:prstGeom>
          <a:noFill/>
        </p:spPr>
        <p:txBody>
          <a:bodyPr wrap="square" rtlCol="0">
            <a:spAutoFit/>
          </a:bodyPr>
          <a:lstStyle/>
          <a:p>
            <a:pPr algn="ctr"/>
            <a:r>
              <a:rPr lang="pl-PL" sz="2000"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Analiza zapisów w poszczególnych kolumnach czyli planistyczne „krok po kroku”</a:t>
            </a:r>
          </a:p>
          <a:p>
            <a:endParaRPr lang="pl-PL" dirty="0"/>
          </a:p>
        </p:txBody>
      </p:sp>
    </p:spTree>
    <p:extLst>
      <p:ext uri="{BB962C8B-B14F-4D97-AF65-F5344CB8AC3E}">
        <p14:creationId xmlns:p14="http://schemas.microsoft.com/office/powerpoint/2010/main" val="23156702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E24BD1BC-AF59-7671-67DC-44ACB2AB433D}"/>
            </a:ext>
          </a:extLst>
        </p:cNvPr>
        <p:cNvGrpSpPr/>
        <p:nvPr/>
      </p:nvGrpSpPr>
      <p:grpSpPr>
        <a:xfrm>
          <a:off x="0" y="0"/>
          <a:ext cx="0" cy="0"/>
          <a:chOff x="0" y="0"/>
          <a:chExt cx="0" cy="0"/>
        </a:xfrm>
      </p:grpSpPr>
      <p:sp>
        <p:nvSpPr>
          <p:cNvPr id="4" name="Symbol zastępczy stopki 3">
            <a:extLst>
              <a:ext uri="{FF2B5EF4-FFF2-40B4-BE49-F238E27FC236}">
                <a16:creationId xmlns:a16="http://schemas.microsoft.com/office/drawing/2014/main" xmlns="" id="{93AF3F33-8E8C-B97B-CDD2-281E3E57F96C}"/>
              </a:ext>
            </a:extLst>
          </p:cNvPr>
          <p:cNvSpPr txBox="1"/>
          <p:nvPr/>
        </p:nvSpPr>
        <p:spPr>
          <a:xfrm>
            <a:off x="0" y="6492871"/>
            <a:ext cx="9144000" cy="365129"/>
          </a:xfrm>
          <a:prstGeom prst="rect">
            <a:avLst/>
          </a:prstGeom>
          <a:blipFill>
            <a:blip r:embed="rId3">
              <a:alphaModFix/>
            </a:blip>
            <a:stretch>
              <a:fillRect/>
            </a:stretch>
          </a:blipFill>
          <a:ln>
            <a:noFill/>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l-PL" sz="1200" b="1" i="0" u="none" strike="noStrike" kern="1200" cap="none" spc="0" baseline="0">
                <a:solidFill>
                  <a:srgbClr val="FFFFFF"/>
                </a:solidFill>
                <a:uFillTx/>
                <a:latin typeface="Calibri"/>
              </a:rPr>
              <a:t>          </a:t>
            </a:r>
            <a:r>
              <a:rPr lang="pl-PL" sz="1100" b="0" i="0" u="none" strike="noStrike" kern="1200" cap="none" spc="0" baseline="0">
                <a:solidFill>
                  <a:srgbClr val="EBF1DE"/>
                </a:solidFill>
                <a:uFillTx/>
                <a:latin typeface="Calibri"/>
              </a:rPr>
              <a:t>zo.czestochowa@pzlow.pl</a:t>
            </a:r>
            <a:endParaRPr lang="pl-PL" sz="1200" b="0" i="0" u="none" strike="noStrike" kern="1200" cap="none" spc="0" baseline="0">
              <a:solidFill>
                <a:srgbClr val="EBF1DE"/>
              </a:solidFill>
              <a:uFillTx/>
              <a:latin typeface="Calibri"/>
            </a:endParaRPr>
          </a:p>
        </p:txBody>
      </p:sp>
      <p:sp>
        <p:nvSpPr>
          <p:cNvPr id="5" name="Symbol zastępczy numeru slajdu 4">
            <a:extLst>
              <a:ext uri="{FF2B5EF4-FFF2-40B4-BE49-F238E27FC236}">
                <a16:creationId xmlns:a16="http://schemas.microsoft.com/office/drawing/2014/main" xmlns="" id="{532E2116-F927-BD8C-0FFD-225DF3D9F254}"/>
              </a:ext>
            </a:extLst>
          </p:cNvPr>
          <p:cNvSpPr txBox="1"/>
          <p:nvPr/>
        </p:nvSpPr>
        <p:spPr>
          <a:xfrm>
            <a:off x="6948261" y="6492870"/>
            <a:ext cx="2195739" cy="365129"/>
          </a:xfrm>
          <a:prstGeom prst="rect">
            <a:avLst/>
          </a:prstGeom>
          <a:solidFill>
            <a:srgbClr val="416A2C"/>
          </a:solidFill>
          <a:ln>
            <a:noFill/>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l-PL" sz="1200" b="0" i="0" u="none" strike="noStrike" kern="1200" cap="none" spc="0" baseline="0">
                <a:solidFill>
                  <a:srgbClr val="FFFFFF"/>
                </a:solidFill>
                <a:uFillTx/>
                <a:latin typeface="Calibri"/>
              </a:rPr>
              <a:t>                                   </a:t>
            </a:r>
            <a:fld id="{0E1CFC29-028A-4315-8C80-35EB0030F28E}" type="slidenum">
              <a:rPr lang="pl-PL" sz="1100" b="0" i="0" u="none" strike="noStrike" kern="1200" cap="none" spc="0" baseline="0">
                <a:solidFill>
                  <a:srgbClr val="EBF1DE"/>
                </a:solidFill>
                <a:uFillTx/>
                <a:latin typeface="Calibri"/>
              </a:rPr>
              <a:t>26</a:t>
            </a:fld>
            <a:endParaRPr lang="pl-PL" sz="1100" b="0" i="0" u="none" strike="noStrike" kern="1200" cap="none" spc="0" baseline="0">
              <a:solidFill>
                <a:srgbClr val="EBF1DE"/>
              </a:solidFill>
              <a:uFillTx/>
              <a:latin typeface="Calibri"/>
            </a:endParaRPr>
          </a:p>
        </p:txBody>
      </p:sp>
      <p:graphicFrame>
        <p:nvGraphicFramePr>
          <p:cNvPr id="2" name="Tabela 1">
            <a:extLst>
              <a:ext uri="{FF2B5EF4-FFF2-40B4-BE49-F238E27FC236}">
                <a16:creationId xmlns:a16="http://schemas.microsoft.com/office/drawing/2014/main" xmlns="" id="{CE4AC6A0-0637-F206-2631-552462C6F946}"/>
              </a:ext>
            </a:extLst>
          </p:cNvPr>
          <p:cNvGraphicFramePr>
            <a:graphicFrameLocks noGrp="1"/>
          </p:cNvGraphicFramePr>
          <p:nvPr>
            <p:extLst>
              <p:ext uri="{D42A27DB-BD31-4B8C-83A1-F6EECF244321}">
                <p14:modId xmlns:p14="http://schemas.microsoft.com/office/powerpoint/2010/main" val="1671974406"/>
              </p:ext>
            </p:extLst>
          </p:nvPr>
        </p:nvGraphicFramePr>
        <p:xfrm>
          <a:off x="3491884" y="1172818"/>
          <a:ext cx="2265069" cy="2810447"/>
        </p:xfrm>
        <a:graphic>
          <a:graphicData uri="http://schemas.openxmlformats.org/drawingml/2006/table">
            <a:tbl>
              <a:tblPr>
                <a:tableStyleId>{3C2FFA5D-87B4-456A-9821-1D502468CF0F}</a:tableStyleId>
              </a:tblPr>
              <a:tblGrid>
                <a:gridCol w="731467">
                  <a:extLst>
                    <a:ext uri="{9D8B030D-6E8A-4147-A177-3AD203B41FA5}">
                      <a16:colId xmlns:a16="http://schemas.microsoft.com/office/drawing/2014/main" xmlns="" val="332789624"/>
                    </a:ext>
                  </a:extLst>
                </a:gridCol>
                <a:gridCol w="802135">
                  <a:extLst>
                    <a:ext uri="{9D8B030D-6E8A-4147-A177-3AD203B41FA5}">
                      <a16:colId xmlns:a16="http://schemas.microsoft.com/office/drawing/2014/main" xmlns="" val="1185007956"/>
                    </a:ext>
                  </a:extLst>
                </a:gridCol>
                <a:gridCol w="731467">
                  <a:extLst>
                    <a:ext uri="{9D8B030D-6E8A-4147-A177-3AD203B41FA5}">
                      <a16:colId xmlns:a16="http://schemas.microsoft.com/office/drawing/2014/main" xmlns="" val="3945452825"/>
                    </a:ext>
                  </a:extLst>
                </a:gridCol>
              </a:tblGrid>
              <a:tr h="848936">
                <a:tc rowSpan="2">
                  <a:txBody>
                    <a:bodyPr/>
                    <a:lstStyle/>
                    <a:p>
                      <a:pPr algn="l" fontAlgn="b"/>
                      <a:r>
                        <a:rPr lang="pl-PL" sz="1100" b="0" u="none" strike="noStrike" dirty="0">
                          <a:solidFill>
                            <a:srgbClr val="000000"/>
                          </a:solidFill>
                          <a:effectLst/>
                        </a:rPr>
                        <a:t> </a:t>
                      </a:r>
                    </a:p>
                    <a:p>
                      <a:pPr algn="l" fontAlgn="b"/>
                      <a:r>
                        <a:rPr lang="pl-PL" sz="1100" b="0" u="none" strike="noStrike" dirty="0">
                          <a:solidFill>
                            <a:srgbClr val="000000"/>
                          </a:solidFill>
                          <a:effectLst/>
                        </a:rPr>
                        <a:t> </a:t>
                      </a:r>
                    </a:p>
                    <a:p>
                      <a:pPr algn="l" fontAlgn="b"/>
                      <a:r>
                        <a:rPr lang="pl-PL" sz="1100" b="0" u="none" strike="noStrike" dirty="0">
                          <a:solidFill>
                            <a:srgbClr val="000000"/>
                          </a:solidFill>
                          <a:effectLst/>
                        </a:rPr>
                        <a:t> </a:t>
                      </a:r>
                    </a:p>
                    <a:p>
                      <a:pPr algn="l" fontAlgn="b"/>
                      <a:r>
                        <a:rPr lang="pl-PL" sz="1100" b="0" u="none" strike="noStrike" dirty="0">
                          <a:solidFill>
                            <a:srgbClr val="000000"/>
                          </a:solidFill>
                          <a:effectLst/>
                        </a:rPr>
                        <a:t> </a:t>
                      </a:r>
                      <a:endParaRPr lang="pl-PL"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ctr"/>
                      <a:r>
                        <a:rPr lang="pl-PL" sz="1100" b="1" i="0" u="none" strike="noStrike" dirty="0">
                          <a:solidFill>
                            <a:srgbClr val="000000"/>
                          </a:solidFill>
                          <a:effectLst/>
                          <a:latin typeface="Calibri" panose="020F0502020204030204" pitchFamily="34" charset="0"/>
                        </a:rPr>
                        <a:t>Optymalna liczba zwierząt do pozyskania</a:t>
                      </a:r>
                    </a:p>
                  </a:txBody>
                  <a:tcPr marL="7620" marR="7620" marT="7620" marB="0" anchor="ctr"/>
                </a:tc>
                <a:tc>
                  <a:txBody>
                    <a:bodyPr/>
                    <a:lstStyle/>
                    <a:p>
                      <a:pPr algn="ctr" fontAlgn="ctr"/>
                      <a:r>
                        <a:rPr lang="pl-PL" sz="1100" b="1" u="none" strike="noStrike" dirty="0">
                          <a:solidFill>
                            <a:srgbClr val="000000"/>
                          </a:solidFill>
                          <a:effectLst/>
                        </a:rPr>
                        <a:t>Udział % w planie</a:t>
                      </a:r>
                      <a:endParaRPr lang="pl-PL" sz="1100" b="1"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xmlns="" val="1825138893"/>
                  </a:ext>
                </a:extLst>
              </a:tr>
              <a:tr h="247770">
                <a:tc vMerge="1">
                  <a:txBody>
                    <a:bodyPr/>
                    <a:lstStyle/>
                    <a:p>
                      <a:endParaRPr dirty="0"/>
                    </a:p>
                  </a:txBody>
                  <a:tcPr marL="7620" marR="7620" marT="7620" marB="0" anchor="b"/>
                </a:tc>
                <a:tc>
                  <a:txBody>
                    <a:bodyPr/>
                    <a:lstStyle/>
                    <a:p>
                      <a:pPr algn="ctr" fontAlgn="ctr"/>
                      <a:r>
                        <a:rPr lang="pl-PL" sz="800" b="0" i="0" u="none" strike="noStrike" dirty="0">
                          <a:solidFill>
                            <a:srgbClr val="000000"/>
                          </a:solidFill>
                          <a:effectLst/>
                          <a:highlight>
                            <a:srgbClr val="FFFF00"/>
                          </a:highlight>
                          <a:latin typeface="Calibri" panose="020F0502020204030204" pitchFamily="34" charset="0"/>
                        </a:rPr>
                        <a:t>13</a:t>
                      </a:r>
                    </a:p>
                  </a:txBody>
                  <a:tcPr marL="7620" marR="7620" marT="7620" marB="0" anchor="ctr"/>
                </a:tc>
                <a:tc>
                  <a:txBody>
                    <a:bodyPr/>
                    <a:lstStyle/>
                    <a:p>
                      <a:pPr algn="ctr" fontAlgn="ctr"/>
                      <a:r>
                        <a:rPr lang="pl-PL" sz="800" b="0" u="none" strike="noStrike" dirty="0">
                          <a:solidFill>
                            <a:srgbClr val="000000"/>
                          </a:solidFill>
                          <a:effectLst/>
                          <a:highlight>
                            <a:srgbClr val="FFFF00"/>
                          </a:highlight>
                        </a:rPr>
                        <a:t>A</a:t>
                      </a:r>
                      <a:endParaRPr lang="pl-PL" sz="800" b="0" i="0" u="none" strike="noStrike" dirty="0">
                        <a:solidFill>
                          <a:srgbClr val="000000"/>
                        </a:solidFill>
                        <a:effectLst/>
                        <a:highlight>
                          <a:srgbClr val="FFFF00"/>
                        </a:highlight>
                        <a:latin typeface="Calibri" panose="020F0502020204030204" pitchFamily="34" charset="0"/>
                      </a:endParaRPr>
                    </a:p>
                  </a:txBody>
                  <a:tcPr marL="7620" marR="7620" marT="7620" marB="0" anchor="ctr"/>
                </a:tc>
                <a:extLst>
                  <a:ext uri="{0D108BD9-81ED-4DB2-BD59-A6C34878D82A}">
                    <a16:rowId xmlns:a16="http://schemas.microsoft.com/office/drawing/2014/main" xmlns="" val="3763774834"/>
                  </a:ext>
                </a:extLst>
              </a:tr>
              <a:tr h="247770">
                <a:tc>
                  <a:txBody>
                    <a:bodyPr/>
                    <a:lstStyle/>
                    <a:p>
                      <a:pPr algn="l" fontAlgn="b"/>
                      <a:r>
                        <a:rPr lang="pl-PL" sz="1100" b="1" u="none" strike="noStrike" dirty="0">
                          <a:solidFill>
                            <a:srgbClr val="000000"/>
                          </a:solidFill>
                          <a:effectLst/>
                        </a:rPr>
                        <a:t>Sarna</a:t>
                      </a:r>
                      <a:endParaRPr lang="pl-PL" sz="11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pl-PL" sz="1100" b="0" i="0" u="none" strike="noStrike" dirty="0">
                          <a:solidFill>
                            <a:srgbClr val="000000"/>
                          </a:solidFill>
                          <a:effectLst/>
                          <a:latin typeface="Calibri" panose="020F0502020204030204" pitchFamily="34" charset="0"/>
                        </a:rPr>
                        <a:t>94</a:t>
                      </a:r>
                    </a:p>
                  </a:txBody>
                  <a:tcPr marL="7620" marR="7620" marT="7620" marB="0" anchor="ctr"/>
                </a:tc>
                <a:tc>
                  <a:txBody>
                    <a:bodyPr/>
                    <a:lstStyle/>
                    <a:p>
                      <a:pPr algn="ctr" fontAlgn="b"/>
                      <a:r>
                        <a:rPr lang="pl-PL" sz="1100" b="0" u="none" strike="noStrike" dirty="0">
                          <a:solidFill>
                            <a:srgbClr val="000000"/>
                          </a:solidFill>
                          <a:effectLst/>
                        </a:rPr>
                        <a:t>100</a:t>
                      </a:r>
                      <a:endParaRPr lang="pl-PL" sz="11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xmlns="" val="2114239394"/>
                  </a:ext>
                </a:extLst>
              </a:tr>
              <a:tr h="247770">
                <a:tc>
                  <a:txBody>
                    <a:bodyPr/>
                    <a:lstStyle/>
                    <a:p>
                      <a:pPr algn="l" fontAlgn="b"/>
                      <a:r>
                        <a:rPr lang="pl-PL" sz="1100" b="0" u="none" strike="noStrike" dirty="0">
                          <a:solidFill>
                            <a:srgbClr val="000000"/>
                          </a:solidFill>
                          <a:effectLst/>
                        </a:rPr>
                        <a:t>Rogacze</a:t>
                      </a:r>
                      <a:endParaRPr lang="pl-PL"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endParaRPr lang="pl-PL"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endParaRPr lang="pl-PL" sz="11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xmlns="" val="3843351023"/>
                  </a:ext>
                </a:extLst>
              </a:tr>
              <a:tr h="464568">
                <a:tc>
                  <a:txBody>
                    <a:bodyPr/>
                    <a:lstStyle/>
                    <a:p>
                      <a:pPr algn="l" fontAlgn="b"/>
                      <a:r>
                        <a:rPr lang="pl-PL" sz="1100" b="0" u="none" strike="noStrike" dirty="0">
                          <a:solidFill>
                            <a:srgbClr val="000000"/>
                          </a:solidFill>
                          <a:effectLst/>
                        </a:rPr>
                        <a:t>Selekcyjne</a:t>
                      </a:r>
                      <a:endParaRPr lang="pl-PL"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endParaRPr lang="pl-PL"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endParaRPr lang="pl-PL" sz="11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xmlns="" val="1170591213"/>
                  </a:ext>
                </a:extLst>
              </a:tr>
              <a:tr h="247770">
                <a:tc>
                  <a:txBody>
                    <a:bodyPr/>
                    <a:lstStyle/>
                    <a:p>
                      <a:pPr algn="l" fontAlgn="b"/>
                      <a:r>
                        <a:rPr lang="pl-PL" sz="1100" b="0" u="none" strike="noStrike" dirty="0">
                          <a:solidFill>
                            <a:srgbClr val="000000"/>
                          </a:solidFill>
                          <a:effectLst/>
                        </a:rPr>
                        <a:t>Łowne</a:t>
                      </a:r>
                      <a:endParaRPr lang="pl-PL"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endParaRPr lang="pl-PL"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endParaRPr lang="pl-PL" sz="11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xmlns="" val="3506952302"/>
                  </a:ext>
                </a:extLst>
              </a:tr>
              <a:tr h="247770">
                <a:tc>
                  <a:txBody>
                    <a:bodyPr/>
                    <a:lstStyle/>
                    <a:p>
                      <a:pPr algn="l" fontAlgn="b"/>
                      <a:r>
                        <a:rPr lang="pl-PL" sz="1100" b="0" u="none" strike="noStrike" dirty="0">
                          <a:solidFill>
                            <a:srgbClr val="000000"/>
                          </a:solidFill>
                          <a:effectLst/>
                        </a:rPr>
                        <a:t>Kozy</a:t>
                      </a:r>
                      <a:endParaRPr lang="pl-PL"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endParaRPr lang="pl-PL"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endParaRPr lang="pl-PL" sz="11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xmlns="" val="3452318602"/>
                  </a:ext>
                </a:extLst>
              </a:tr>
              <a:tr h="258093">
                <a:tc>
                  <a:txBody>
                    <a:bodyPr/>
                    <a:lstStyle/>
                    <a:p>
                      <a:pPr algn="l" fontAlgn="b"/>
                      <a:r>
                        <a:rPr lang="pl-PL" sz="1100" b="0" u="none" strike="noStrike" dirty="0">
                          <a:solidFill>
                            <a:srgbClr val="000000"/>
                          </a:solidFill>
                          <a:effectLst/>
                        </a:rPr>
                        <a:t>Koźlęta</a:t>
                      </a:r>
                      <a:endParaRPr lang="pl-PL"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endParaRPr lang="pl-PL"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endParaRPr lang="pl-PL" sz="11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xmlns="" val="1338951979"/>
                  </a:ext>
                </a:extLst>
              </a:tr>
            </a:tbl>
          </a:graphicData>
        </a:graphic>
      </p:graphicFrame>
      <p:sp>
        <p:nvSpPr>
          <p:cNvPr id="7" name="pole tekstowe 6">
            <a:extLst>
              <a:ext uri="{FF2B5EF4-FFF2-40B4-BE49-F238E27FC236}">
                <a16:creationId xmlns:a16="http://schemas.microsoft.com/office/drawing/2014/main" xmlns="" id="{39F9675E-EA83-7CB0-695D-61A7330B443B}"/>
              </a:ext>
            </a:extLst>
          </p:cNvPr>
          <p:cNvSpPr txBox="1"/>
          <p:nvPr/>
        </p:nvSpPr>
        <p:spPr>
          <a:xfrm>
            <a:off x="152400" y="3815215"/>
            <a:ext cx="8705499" cy="2462213"/>
          </a:xfrm>
          <a:prstGeom prst="rect">
            <a:avLst/>
          </a:prstGeom>
          <a:noFill/>
        </p:spPr>
        <p:txBody>
          <a:bodyPr wrap="square" rtlCol="0">
            <a:spAutoFit/>
          </a:bodyPr>
          <a:lstStyle/>
          <a:p>
            <a:endParaRPr lang="pl-PL" sz="1400" b="0" dirty="0">
              <a:latin typeface="Calibri" panose="020F0502020204030204" pitchFamily="34" charset="0"/>
              <a:ea typeface="Calibri" panose="020F0502020204030204" pitchFamily="34" charset="0"/>
              <a:cs typeface="Calibri" panose="020F0502020204030204" pitchFamily="34" charset="0"/>
            </a:endParaRPr>
          </a:p>
          <a:p>
            <a:pPr algn="just"/>
            <a:r>
              <a:rPr lang="pl-PL" sz="1400" b="0" dirty="0">
                <a:latin typeface="Calibri" panose="020F0502020204030204" pitchFamily="34" charset="0"/>
                <a:ea typeface="Calibri" panose="020F0502020204030204" pitchFamily="34" charset="0"/>
                <a:cs typeface="Calibri" panose="020F0502020204030204" pitchFamily="34" charset="0"/>
              </a:rPr>
              <a:t>W przytaczanym wcześniej przykładzie wyliczyliśmy, że przyrost, który utrzyma się do okresu polowań winien kształtować się na poziomie 113 szt. (226 samic wg stanu wiosennego x 0,50 z Uchwały 582). </a:t>
            </a:r>
            <a:r>
              <a:rPr lang="pl-PL" sz="1400" dirty="0">
                <a:latin typeface="Calibri" panose="020F0502020204030204" pitchFamily="34" charset="0"/>
                <a:ea typeface="Calibri" panose="020F0502020204030204" pitchFamily="34" charset="0"/>
                <a:cs typeface="Calibri" panose="020F0502020204030204" pitchFamily="34" charset="0"/>
              </a:rPr>
              <a:t>Do wielkości tej bezwzględnie należy zastosować zapisy pkt. V Uchwały 582, które dają narzędzia do reakcji na zagrożenie od zwiększonych ubytków poza łowieckich, których możemy nie widzieć, a mogą mieć znaczny wpływ na stan populacji. Zapisy te nakazują zmniejszenie odstrzału dla szczególnie wrażliwej na te zjawiska sarny nawet o 20 – 40% w stosunku do przyrostu. Zatem plan odstrzału powinien wynieść 113 X 0,8 = 90 szt. Pamiętajmy jednak, że </a:t>
            </a:r>
            <a:r>
              <a:rPr lang="pl-PL" sz="1400" b="0" dirty="0">
                <a:latin typeface="Calibri" panose="020F0502020204030204" pitchFamily="34" charset="0"/>
                <a:ea typeface="Calibri" panose="020F0502020204030204" pitchFamily="34" charset="0"/>
                <a:cs typeface="Calibri" panose="020F0502020204030204" pitchFamily="34" charset="0"/>
              </a:rPr>
              <a:t>inwentaryzacja wykazała, że stan sarny jest nieznacznie wyższy od docelowego określonego w WŁPH, (inwentaryzacj</a:t>
            </a:r>
            <a:r>
              <a:rPr lang="pl-PL" sz="1400" dirty="0">
                <a:latin typeface="Calibri" panose="020F0502020204030204" pitchFamily="34" charset="0"/>
                <a:ea typeface="Calibri" panose="020F0502020204030204" pitchFamily="34" charset="0"/>
                <a:cs typeface="Calibri" panose="020F0502020204030204" pitchFamily="34" charset="0"/>
              </a:rPr>
              <a:t>a </a:t>
            </a:r>
            <a:r>
              <a:rPr lang="pl-PL" sz="1400" dirty="0">
                <a:solidFill>
                  <a:srgbClr val="00B050"/>
                </a:solidFill>
                <a:latin typeface="Calibri" panose="020F0502020204030204" pitchFamily="34" charset="0"/>
                <a:ea typeface="Calibri" panose="020F0502020204030204" pitchFamily="34" charset="0"/>
                <a:cs typeface="Calibri" panose="020F0502020204030204" pitchFamily="34" charset="0"/>
              </a:rPr>
              <a:t>432</a:t>
            </a:r>
            <a:r>
              <a:rPr lang="pl-PL" sz="1400" dirty="0">
                <a:latin typeface="Calibri" panose="020F0502020204030204" pitchFamily="34" charset="0"/>
                <a:ea typeface="Calibri" panose="020F0502020204030204" pitchFamily="34" charset="0"/>
                <a:cs typeface="Calibri" panose="020F0502020204030204" pitchFamily="34" charset="0"/>
              </a:rPr>
              <a:t> szt., winno być wg WŁPH </a:t>
            </a:r>
            <a:r>
              <a:rPr lang="pl-PL" sz="1400" dirty="0">
                <a:solidFill>
                  <a:srgbClr val="00B050"/>
                </a:solidFill>
                <a:latin typeface="Calibri" panose="020F0502020204030204" pitchFamily="34" charset="0"/>
                <a:ea typeface="Calibri" panose="020F0502020204030204" pitchFamily="34" charset="0"/>
                <a:cs typeface="Calibri" panose="020F0502020204030204" pitchFamily="34" charset="0"/>
              </a:rPr>
              <a:t>417</a:t>
            </a:r>
            <a:r>
              <a:rPr lang="pl-PL" sz="1400" dirty="0">
                <a:latin typeface="Calibri" panose="020F0502020204030204" pitchFamily="34" charset="0"/>
                <a:ea typeface="Calibri" panose="020F0502020204030204" pitchFamily="34" charset="0"/>
                <a:cs typeface="Calibri" panose="020F0502020204030204" pitchFamily="34" charset="0"/>
              </a:rPr>
              <a:t>) daje nam to możliwość nieznacznego wzrostu odstrzału np. o 4 szt. w nadchodzącym sezonie. Ostatecznie naliczenie wynosi </a:t>
            </a:r>
            <a:r>
              <a:rPr lang="pl-PL" sz="1400" b="1" dirty="0">
                <a:solidFill>
                  <a:srgbClr val="00B050"/>
                </a:solidFill>
                <a:latin typeface="Calibri" panose="020F0502020204030204" pitchFamily="34" charset="0"/>
                <a:ea typeface="Calibri" panose="020F0502020204030204" pitchFamily="34" charset="0"/>
                <a:cs typeface="Calibri" panose="020F0502020204030204" pitchFamily="34" charset="0"/>
              </a:rPr>
              <a:t>113</a:t>
            </a:r>
            <a:r>
              <a:rPr lang="pl-PL" sz="1400" dirty="0">
                <a:latin typeface="Calibri" panose="020F0502020204030204" pitchFamily="34" charset="0"/>
                <a:ea typeface="Calibri" panose="020F0502020204030204" pitchFamily="34" charset="0"/>
                <a:cs typeface="Calibri" panose="020F0502020204030204" pitchFamily="34" charset="0"/>
              </a:rPr>
              <a:t> (przyrost) x </a:t>
            </a:r>
            <a:r>
              <a:rPr lang="pl-PL" sz="1400" b="1" dirty="0">
                <a:solidFill>
                  <a:srgbClr val="00B050"/>
                </a:solidFill>
                <a:latin typeface="Calibri" panose="020F0502020204030204" pitchFamily="34" charset="0"/>
                <a:ea typeface="Calibri" panose="020F0502020204030204" pitchFamily="34" charset="0"/>
                <a:cs typeface="Calibri" panose="020F0502020204030204" pitchFamily="34" charset="0"/>
              </a:rPr>
              <a:t>0,8</a:t>
            </a:r>
            <a:r>
              <a:rPr lang="pl-PL" sz="1400" dirty="0">
                <a:latin typeface="Calibri" panose="020F0502020204030204" pitchFamily="34" charset="0"/>
                <a:ea typeface="Calibri" panose="020F0502020204030204" pitchFamily="34" charset="0"/>
                <a:cs typeface="Calibri" panose="020F0502020204030204" pitchFamily="34" charset="0"/>
              </a:rPr>
              <a:t> (20% redukcja o straty poza łowieckie) + </a:t>
            </a:r>
            <a:r>
              <a:rPr lang="pl-PL" sz="1400" b="1" dirty="0">
                <a:solidFill>
                  <a:srgbClr val="00B050"/>
                </a:solidFill>
                <a:latin typeface="Calibri" panose="020F0502020204030204" pitchFamily="34" charset="0"/>
                <a:ea typeface="Calibri" panose="020F0502020204030204" pitchFamily="34" charset="0"/>
                <a:cs typeface="Calibri" panose="020F0502020204030204" pitchFamily="34" charset="0"/>
              </a:rPr>
              <a:t>4</a:t>
            </a:r>
            <a:r>
              <a:rPr lang="pl-PL" sz="1400" dirty="0">
                <a:latin typeface="Calibri" panose="020F0502020204030204" pitchFamily="34" charset="0"/>
                <a:ea typeface="Calibri" panose="020F0502020204030204" pitchFamily="34" charset="0"/>
                <a:cs typeface="Calibri" panose="020F0502020204030204" pitchFamily="34" charset="0"/>
              </a:rPr>
              <a:t> (korekta stanu do potrzeb WŁPH) = </a:t>
            </a:r>
            <a:r>
              <a:rPr lang="pl-PL" sz="1400" b="1" dirty="0">
                <a:solidFill>
                  <a:srgbClr val="00B050"/>
                </a:solidFill>
                <a:latin typeface="Calibri" panose="020F0502020204030204" pitchFamily="34" charset="0"/>
                <a:ea typeface="Calibri" panose="020F0502020204030204" pitchFamily="34" charset="0"/>
                <a:cs typeface="Calibri" panose="020F0502020204030204" pitchFamily="34" charset="0"/>
              </a:rPr>
              <a:t>94</a:t>
            </a:r>
            <a:r>
              <a:rPr lang="pl-PL" sz="1400" dirty="0">
                <a:latin typeface="Calibri" panose="020F0502020204030204" pitchFamily="34" charset="0"/>
                <a:ea typeface="Calibri" panose="020F0502020204030204" pitchFamily="34" charset="0"/>
                <a:cs typeface="Calibri" panose="020F0502020204030204" pitchFamily="34" charset="0"/>
              </a:rPr>
              <a:t>, co stanowi </a:t>
            </a:r>
            <a:r>
              <a:rPr lang="pl-PL" sz="1400" b="1" dirty="0">
                <a:solidFill>
                  <a:srgbClr val="00B050"/>
                </a:solidFill>
                <a:latin typeface="Calibri" panose="020F0502020204030204" pitchFamily="34" charset="0"/>
                <a:ea typeface="Calibri" panose="020F0502020204030204" pitchFamily="34" charset="0"/>
                <a:cs typeface="Calibri" panose="020F0502020204030204" pitchFamily="34" charset="0"/>
              </a:rPr>
              <a:t>100%</a:t>
            </a:r>
            <a:r>
              <a:rPr lang="pl-PL" sz="1400" dirty="0">
                <a:latin typeface="Calibri" panose="020F0502020204030204" pitchFamily="34" charset="0"/>
                <a:ea typeface="Calibri" panose="020F0502020204030204" pitchFamily="34" charset="0"/>
                <a:cs typeface="Calibri" panose="020F0502020204030204" pitchFamily="34" charset="0"/>
              </a:rPr>
              <a:t> puli odstrzału (kol. A - pomocnicza).</a:t>
            </a:r>
          </a:p>
        </p:txBody>
      </p:sp>
      <p:sp>
        <p:nvSpPr>
          <p:cNvPr id="3" name="pole tekstowe 2">
            <a:extLst>
              <a:ext uri="{FF2B5EF4-FFF2-40B4-BE49-F238E27FC236}">
                <a16:creationId xmlns:a16="http://schemas.microsoft.com/office/drawing/2014/main" xmlns="" id="{206E57B1-9D18-A319-DDFA-FB158904FCE9}"/>
              </a:ext>
            </a:extLst>
          </p:cNvPr>
          <p:cNvSpPr txBox="1"/>
          <p:nvPr/>
        </p:nvSpPr>
        <p:spPr>
          <a:xfrm>
            <a:off x="390938" y="603983"/>
            <a:ext cx="8302487" cy="523220"/>
          </a:xfrm>
          <a:prstGeom prst="rect">
            <a:avLst/>
          </a:prstGeom>
          <a:noFill/>
        </p:spPr>
        <p:txBody>
          <a:bodyPr wrap="square" rtlCol="0">
            <a:spAutoFit/>
          </a:bodyPr>
          <a:lstStyle/>
          <a:p>
            <a:pPr algn="ctr"/>
            <a:r>
              <a:rPr lang="pl-PL" sz="1400" b="0" dirty="0">
                <a:latin typeface="Calibri" panose="020F0502020204030204" pitchFamily="34" charset="0"/>
                <a:ea typeface="Calibri" panose="020F0502020204030204" pitchFamily="34" charset="0"/>
                <a:cs typeface="Calibri" panose="020F0502020204030204" pitchFamily="34" charset="0"/>
              </a:rPr>
              <a:t>Naliczenie kol. 13 „Optymalna liczba zwierząt zaplanowanych do pozyskania w łow. roku gosp. na który sporządzono rpł”  - </a:t>
            </a:r>
            <a:r>
              <a:rPr lang="pl-PL" sz="1400" dirty="0">
                <a:latin typeface="Calibri" panose="020F0502020204030204" pitchFamily="34" charset="0"/>
                <a:ea typeface="Calibri" panose="020F0502020204030204" pitchFamily="34" charset="0"/>
                <a:cs typeface="Calibri" panose="020F0502020204030204" pitchFamily="34" charset="0"/>
              </a:rPr>
              <a:t>krok pierwszy - naliczenie r</a:t>
            </a:r>
            <a:r>
              <a:rPr lang="pl-PL" sz="1400" b="0" dirty="0">
                <a:latin typeface="Calibri" panose="020F0502020204030204" pitchFamily="34" charset="0"/>
                <a:ea typeface="Calibri" panose="020F0502020204030204" pitchFamily="34" charset="0"/>
                <a:cs typeface="Calibri" panose="020F0502020204030204" pitchFamily="34" charset="0"/>
              </a:rPr>
              <a:t>ozmiaru pozyskania ogółem w gatunku: </a:t>
            </a:r>
          </a:p>
        </p:txBody>
      </p:sp>
    </p:spTree>
    <p:extLst>
      <p:ext uri="{BB962C8B-B14F-4D97-AF65-F5344CB8AC3E}">
        <p14:creationId xmlns:p14="http://schemas.microsoft.com/office/powerpoint/2010/main" val="4836440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11678A1A-63EE-1DC0-A622-F393751B5F6E}"/>
            </a:ext>
          </a:extLst>
        </p:cNvPr>
        <p:cNvGrpSpPr/>
        <p:nvPr/>
      </p:nvGrpSpPr>
      <p:grpSpPr>
        <a:xfrm>
          <a:off x="0" y="0"/>
          <a:ext cx="0" cy="0"/>
          <a:chOff x="0" y="0"/>
          <a:chExt cx="0" cy="0"/>
        </a:xfrm>
      </p:grpSpPr>
      <p:sp>
        <p:nvSpPr>
          <p:cNvPr id="4" name="Symbol zastępczy stopki 3">
            <a:extLst>
              <a:ext uri="{FF2B5EF4-FFF2-40B4-BE49-F238E27FC236}">
                <a16:creationId xmlns:a16="http://schemas.microsoft.com/office/drawing/2014/main" xmlns="" id="{56C18D3E-DC08-CDD9-A209-DC62FF2A9FFA}"/>
              </a:ext>
            </a:extLst>
          </p:cNvPr>
          <p:cNvSpPr txBox="1"/>
          <p:nvPr/>
        </p:nvSpPr>
        <p:spPr>
          <a:xfrm>
            <a:off x="0" y="6492871"/>
            <a:ext cx="9144000" cy="365129"/>
          </a:xfrm>
          <a:prstGeom prst="rect">
            <a:avLst/>
          </a:prstGeom>
          <a:blipFill>
            <a:blip r:embed="rId3">
              <a:alphaModFix/>
            </a:blip>
            <a:stretch>
              <a:fillRect/>
            </a:stretch>
          </a:blipFill>
          <a:ln>
            <a:noFill/>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l-PL" sz="1200" b="1" i="0" u="none" strike="noStrike" kern="1200" cap="none" spc="0" baseline="0">
                <a:solidFill>
                  <a:srgbClr val="FFFFFF"/>
                </a:solidFill>
                <a:uFillTx/>
                <a:latin typeface="Calibri"/>
              </a:rPr>
              <a:t>          </a:t>
            </a:r>
            <a:r>
              <a:rPr lang="pl-PL" sz="1100" b="0" i="0" u="none" strike="noStrike" kern="1200" cap="none" spc="0" baseline="0">
                <a:solidFill>
                  <a:srgbClr val="EBF1DE"/>
                </a:solidFill>
                <a:uFillTx/>
                <a:latin typeface="Calibri"/>
              </a:rPr>
              <a:t>zo.czestochowa@pzlow.pl</a:t>
            </a:r>
            <a:endParaRPr lang="pl-PL" sz="1200" b="0" i="0" u="none" strike="noStrike" kern="1200" cap="none" spc="0" baseline="0">
              <a:solidFill>
                <a:srgbClr val="EBF1DE"/>
              </a:solidFill>
              <a:uFillTx/>
              <a:latin typeface="Calibri"/>
            </a:endParaRPr>
          </a:p>
        </p:txBody>
      </p:sp>
      <p:sp>
        <p:nvSpPr>
          <p:cNvPr id="5" name="Symbol zastępczy numeru slajdu 4">
            <a:extLst>
              <a:ext uri="{FF2B5EF4-FFF2-40B4-BE49-F238E27FC236}">
                <a16:creationId xmlns:a16="http://schemas.microsoft.com/office/drawing/2014/main" xmlns="" id="{503D98A1-5466-6E40-BE38-2127CF8B33BF}"/>
              </a:ext>
            </a:extLst>
          </p:cNvPr>
          <p:cNvSpPr txBox="1"/>
          <p:nvPr/>
        </p:nvSpPr>
        <p:spPr>
          <a:xfrm>
            <a:off x="6948261" y="6492870"/>
            <a:ext cx="2195739" cy="365129"/>
          </a:xfrm>
          <a:prstGeom prst="rect">
            <a:avLst/>
          </a:prstGeom>
          <a:solidFill>
            <a:srgbClr val="416A2C"/>
          </a:solidFill>
          <a:ln>
            <a:noFill/>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l-PL" sz="1200" b="0" i="0" u="none" strike="noStrike" kern="1200" cap="none" spc="0" baseline="0">
                <a:solidFill>
                  <a:srgbClr val="FFFFFF"/>
                </a:solidFill>
                <a:uFillTx/>
                <a:latin typeface="Calibri"/>
              </a:rPr>
              <a:t>                                   </a:t>
            </a:r>
            <a:fld id="{0E1CFC29-028A-4315-8C80-35EB0030F28E}" type="slidenum">
              <a:rPr lang="pl-PL" sz="1100" b="0" i="0" u="none" strike="noStrike" kern="1200" cap="none" spc="0" baseline="0">
                <a:solidFill>
                  <a:srgbClr val="EBF1DE"/>
                </a:solidFill>
                <a:uFillTx/>
                <a:latin typeface="Calibri"/>
              </a:rPr>
              <a:t>27</a:t>
            </a:fld>
            <a:endParaRPr lang="pl-PL" sz="1100" b="0" i="0" u="none" strike="noStrike" kern="1200" cap="none" spc="0" baseline="0">
              <a:solidFill>
                <a:srgbClr val="EBF1DE"/>
              </a:solidFill>
              <a:uFillTx/>
              <a:latin typeface="Calibri"/>
            </a:endParaRPr>
          </a:p>
        </p:txBody>
      </p:sp>
      <p:graphicFrame>
        <p:nvGraphicFramePr>
          <p:cNvPr id="2" name="Tabela 1">
            <a:extLst>
              <a:ext uri="{FF2B5EF4-FFF2-40B4-BE49-F238E27FC236}">
                <a16:creationId xmlns:a16="http://schemas.microsoft.com/office/drawing/2014/main" xmlns="" id="{3FAAB219-A94B-D40D-21F8-0DB064C45180}"/>
              </a:ext>
            </a:extLst>
          </p:cNvPr>
          <p:cNvGraphicFramePr>
            <a:graphicFrameLocks noGrp="1"/>
          </p:cNvGraphicFramePr>
          <p:nvPr>
            <p:extLst>
              <p:ext uri="{D42A27DB-BD31-4B8C-83A1-F6EECF244321}">
                <p14:modId xmlns:p14="http://schemas.microsoft.com/office/powerpoint/2010/main" val="2110677361"/>
              </p:ext>
            </p:extLst>
          </p:nvPr>
        </p:nvGraphicFramePr>
        <p:xfrm>
          <a:off x="3191815" y="1395131"/>
          <a:ext cx="2265069" cy="2925237"/>
        </p:xfrm>
        <a:graphic>
          <a:graphicData uri="http://schemas.openxmlformats.org/drawingml/2006/table">
            <a:tbl>
              <a:tblPr>
                <a:tableStyleId>{3C2FFA5D-87B4-456A-9821-1D502468CF0F}</a:tableStyleId>
              </a:tblPr>
              <a:tblGrid>
                <a:gridCol w="731467">
                  <a:extLst>
                    <a:ext uri="{9D8B030D-6E8A-4147-A177-3AD203B41FA5}">
                      <a16:colId xmlns:a16="http://schemas.microsoft.com/office/drawing/2014/main" xmlns="" val="332789624"/>
                    </a:ext>
                  </a:extLst>
                </a:gridCol>
                <a:gridCol w="802135">
                  <a:extLst>
                    <a:ext uri="{9D8B030D-6E8A-4147-A177-3AD203B41FA5}">
                      <a16:colId xmlns:a16="http://schemas.microsoft.com/office/drawing/2014/main" xmlns="" val="1185007956"/>
                    </a:ext>
                  </a:extLst>
                </a:gridCol>
                <a:gridCol w="731467">
                  <a:extLst>
                    <a:ext uri="{9D8B030D-6E8A-4147-A177-3AD203B41FA5}">
                      <a16:colId xmlns:a16="http://schemas.microsoft.com/office/drawing/2014/main" xmlns="" val="3945452825"/>
                    </a:ext>
                  </a:extLst>
                </a:gridCol>
              </a:tblGrid>
              <a:tr h="918812">
                <a:tc rowSpan="2">
                  <a:txBody>
                    <a:bodyPr/>
                    <a:lstStyle/>
                    <a:p>
                      <a:pPr algn="l" fontAlgn="b"/>
                      <a:r>
                        <a:rPr lang="pl-PL" sz="1100" b="0" u="none" strike="noStrike" dirty="0">
                          <a:solidFill>
                            <a:srgbClr val="000000"/>
                          </a:solidFill>
                          <a:effectLst/>
                        </a:rPr>
                        <a:t> </a:t>
                      </a:r>
                    </a:p>
                    <a:p>
                      <a:pPr algn="l" fontAlgn="b"/>
                      <a:r>
                        <a:rPr lang="pl-PL" sz="1100" b="0" u="none" strike="noStrike" dirty="0">
                          <a:solidFill>
                            <a:srgbClr val="000000"/>
                          </a:solidFill>
                          <a:effectLst/>
                        </a:rPr>
                        <a:t> </a:t>
                      </a:r>
                    </a:p>
                    <a:p>
                      <a:pPr algn="l" fontAlgn="b"/>
                      <a:r>
                        <a:rPr lang="pl-PL" sz="1100" b="0" u="none" strike="noStrike" dirty="0">
                          <a:solidFill>
                            <a:srgbClr val="000000"/>
                          </a:solidFill>
                          <a:effectLst/>
                        </a:rPr>
                        <a:t> </a:t>
                      </a:r>
                    </a:p>
                    <a:p>
                      <a:pPr algn="l" fontAlgn="b"/>
                      <a:r>
                        <a:rPr lang="pl-PL" sz="1100" b="0" u="none" strike="noStrike" dirty="0">
                          <a:solidFill>
                            <a:srgbClr val="000000"/>
                          </a:solidFill>
                          <a:effectLst/>
                        </a:rPr>
                        <a:t> </a:t>
                      </a:r>
                      <a:endParaRPr lang="pl-PL"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ctr"/>
                      <a:r>
                        <a:rPr lang="pl-PL" sz="1100" b="1" i="0" u="none" strike="noStrike" dirty="0">
                          <a:solidFill>
                            <a:srgbClr val="000000"/>
                          </a:solidFill>
                          <a:effectLst/>
                          <a:latin typeface="Calibri" panose="020F0502020204030204" pitchFamily="34" charset="0"/>
                        </a:rPr>
                        <a:t>Optymalna liczba zwierząt do pozyskania</a:t>
                      </a:r>
                    </a:p>
                  </a:txBody>
                  <a:tcPr marL="7620" marR="7620" marT="7620" marB="0" anchor="ctr"/>
                </a:tc>
                <a:tc>
                  <a:txBody>
                    <a:bodyPr/>
                    <a:lstStyle/>
                    <a:p>
                      <a:pPr algn="ctr" fontAlgn="ctr"/>
                      <a:r>
                        <a:rPr lang="pl-PL" sz="1100" b="1" u="none" strike="noStrike" dirty="0">
                          <a:solidFill>
                            <a:srgbClr val="000000"/>
                          </a:solidFill>
                          <a:effectLst/>
                        </a:rPr>
                        <a:t>Udział % w planie</a:t>
                      </a:r>
                      <a:endParaRPr lang="pl-PL" sz="1100" b="1"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xmlns="" val="1825138893"/>
                  </a:ext>
                </a:extLst>
              </a:tr>
              <a:tr h="292684">
                <a:tc vMerge="1">
                  <a:txBody>
                    <a:bodyPr/>
                    <a:lstStyle/>
                    <a:p>
                      <a:endParaRPr dirty="0"/>
                    </a:p>
                  </a:txBody>
                  <a:tcPr marL="7620" marR="7620" marT="7620" marB="0" anchor="b"/>
                </a:tc>
                <a:tc>
                  <a:txBody>
                    <a:bodyPr/>
                    <a:lstStyle/>
                    <a:p>
                      <a:pPr algn="ctr" fontAlgn="ctr"/>
                      <a:r>
                        <a:rPr lang="pl-PL" sz="800" b="0" i="0" u="none" strike="noStrike" dirty="0">
                          <a:solidFill>
                            <a:srgbClr val="000000"/>
                          </a:solidFill>
                          <a:effectLst/>
                          <a:highlight>
                            <a:srgbClr val="FFFF00"/>
                          </a:highlight>
                          <a:latin typeface="Calibri" panose="020F0502020204030204" pitchFamily="34" charset="0"/>
                        </a:rPr>
                        <a:t>13</a:t>
                      </a:r>
                    </a:p>
                  </a:txBody>
                  <a:tcPr marL="7620" marR="7620" marT="7620" marB="0" anchor="ctr"/>
                </a:tc>
                <a:tc>
                  <a:txBody>
                    <a:bodyPr/>
                    <a:lstStyle/>
                    <a:p>
                      <a:pPr algn="ctr" fontAlgn="ctr"/>
                      <a:r>
                        <a:rPr lang="pl-PL" sz="800" b="0" u="none" strike="noStrike" dirty="0">
                          <a:solidFill>
                            <a:srgbClr val="000000"/>
                          </a:solidFill>
                          <a:effectLst/>
                          <a:highlight>
                            <a:srgbClr val="FFFF00"/>
                          </a:highlight>
                        </a:rPr>
                        <a:t>A</a:t>
                      </a:r>
                      <a:endParaRPr lang="pl-PL" sz="800" b="0" i="0" u="none" strike="noStrike" dirty="0">
                        <a:solidFill>
                          <a:srgbClr val="000000"/>
                        </a:solidFill>
                        <a:effectLst/>
                        <a:highlight>
                          <a:srgbClr val="FFFF00"/>
                        </a:highlight>
                        <a:latin typeface="Calibri" panose="020F0502020204030204" pitchFamily="34" charset="0"/>
                      </a:endParaRPr>
                    </a:p>
                  </a:txBody>
                  <a:tcPr marL="7620" marR="7620" marT="7620" marB="0" anchor="ctr"/>
                </a:tc>
                <a:extLst>
                  <a:ext uri="{0D108BD9-81ED-4DB2-BD59-A6C34878D82A}">
                    <a16:rowId xmlns:a16="http://schemas.microsoft.com/office/drawing/2014/main" xmlns="" val="3763774834"/>
                  </a:ext>
                </a:extLst>
              </a:tr>
              <a:tr h="247770">
                <a:tc>
                  <a:txBody>
                    <a:bodyPr/>
                    <a:lstStyle/>
                    <a:p>
                      <a:pPr algn="l" fontAlgn="b"/>
                      <a:r>
                        <a:rPr lang="pl-PL" sz="1100" b="1" u="none" strike="noStrike" dirty="0">
                          <a:solidFill>
                            <a:srgbClr val="000000"/>
                          </a:solidFill>
                          <a:effectLst/>
                        </a:rPr>
                        <a:t>Sarna</a:t>
                      </a:r>
                      <a:endParaRPr lang="pl-PL" sz="11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pl-PL" sz="1100" b="0" i="0" u="none" strike="noStrike" dirty="0">
                          <a:solidFill>
                            <a:srgbClr val="000000"/>
                          </a:solidFill>
                          <a:effectLst/>
                          <a:latin typeface="Calibri" panose="020F0502020204030204" pitchFamily="34" charset="0"/>
                        </a:rPr>
                        <a:t>94</a:t>
                      </a:r>
                    </a:p>
                  </a:txBody>
                  <a:tcPr marL="7620" marR="7620" marT="7620" marB="0" anchor="ctr"/>
                </a:tc>
                <a:tc>
                  <a:txBody>
                    <a:bodyPr/>
                    <a:lstStyle/>
                    <a:p>
                      <a:pPr algn="ctr" fontAlgn="b"/>
                      <a:r>
                        <a:rPr lang="pl-PL" sz="1100" b="0" u="none" strike="noStrike" dirty="0">
                          <a:solidFill>
                            <a:srgbClr val="000000"/>
                          </a:solidFill>
                          <a:effectLst/>
                        </a:rPr>
                        <a:t>100</a:t>
                      </a:r>
                      <a:endParaRPr lang="pl-PL" sz="11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xmlns="" val="2114239394"/>
                  </a:ext>
                </a:extLst>
              </a:tr>
              <a:tr h="247770">
                <a:tc>
                  <a:txBody>
                    <a:bodyPr/>
                    <a:lstStyle/>
                    <a:p>
                      <a:pPr algn="l" fontAlgn="b"/>
                      <a:r>
                        <a:rPr lang="pl-PL" sz="1100" b="0" u="none" strike="noStrike" dirty="0">
                          <a:solidFill>
                            <a:srgbClr val="000000"/>
                          </a:solidFill>
                          <a:effectLst/>
                        </a:rPr>
                        <a:t>Rogacze</a:t>
                      </a:r>
                      <a:endParaRPr lang="pl-PL"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pl-PL" sz="1100" b="0" i="0" u="none" strike="noStrike" dirty="0">
                          <a:solidFill>
                            <a:srgbClr val="000000"/>
                          </a:solidFill>
                          <a:effectLst/>
                          <a:latin typeface="Calibri" panose="020F0502020204030204" pitchFamily="34" charset="0"/>
                        </a:rPr>
                        <a:t>33</a:t>
                      </a:r>
                    </a:p>
                  </a:txBody>
                  <a:tcPr marL="7620" marR="7620" marT="7620" marB="0" anchor="ctr"/>
                </a:tc>
                <a:tc>
                  <a:txBody>
                    <a:bodyPr/>
                    <a:lstStyle/>
                    <a:p>
                      <a:pPr algn="ctr" fontAlgn="b"/>
                      <a:r>
                        <a:rPr lang="pl-PL" sz="1100" b="0" i="0" u="none" strike="noStrike" dirty="0">
                          <a:solidFill>
                            <a:srgbClr val="000000"/>
                          </a:solidFill>
                          <a:effectLst/>
                          <a:latin typeface="Calibri" panose="020F0502020204030204" pitchFamily="34" charset="0"/>
                        </a:rPr>
                        <a:t>35</a:t>
                      </a:r>
                    </a:p>
                  </a:txBody>
                  <a:tcPr marL="7620" marR="7620" marT="7620" marB="0" anchor="ctr"/>
                </a:tc>
                <a:extLst>
                  <a:ext uri="{0D108BD9-81ED-4DB2-BD59-A6C34878D82A}">
                    <a16:rowId xmlns:a16="http://schemas.microsoft.com/office/drawing/2014/main" xmlns="" val="3843351023"/>
                  </a:ext>
                </a:extLst>
              </a:tr>
              <a:tr h="464568">
                <a:tc>
                  <a:txBody>
                    <a:bodyPr/>
                    <a:lstStyle/>
                    <a:p>
                      <a:pPr algn="l" fontAlgn="b"/>
                      <a:r>
                        <a:rPr lang="pl-PL" sz="1100" b="0" u="none" strike="noStrike" dirty="0">
                          <a:solidFill>
                            <a:srgbClr val="000000"/>
                          </a:solidFill>
                          <a:effectLst/>
                        </a:rPr>
                        <a:t>Selekcyjne</a:t>
                      </a:r>
                      <a:endParaRPr lang="pl-PL"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endParaRPr lang="pl-PL"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endParaRPr lang="pl-PL" sz="11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xmlns="" val="1170591213"/>
                  </a:ext>
                </a:extLst>
              </a:tr>
              <a:tr h="247770">
                <a:tc>
                  <a:txBody>
                    <a:bodyPr/>
                    <a:lstStyle/>
                    <a:p>
                      <a:pPr algn="l" fontAlgn="b"/>
                      <a:r>
                        <a:rPr lang="pl-PL" sz="1100" b="0" u="none" strike="noStrike" dirty="0">
                          <a:solidFill>
                            <a:srgbClr val="000000"/>
                          </a:solidFill>
                          <a:effectLst/>
                        </a:rPr>
                        <a:t>Łowne</a:t>
                      </a:r>
                      <a:endParaRPr lang="pl-PL"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endParaRPr lang="pl-PL"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endParaRPr lang="pl-PL" sz="11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xmlns="" val="3506952302"/>
                  </a:ext>
                </a:extLst>
              </a:tr>
              <a:tr h="247770">
                <a:tc>
                  <a:txBody>
                    <a:bodyPr/>
                    <a:lstStyle/>
                    <a:p>
                      <a:pPr algn="l" fontAlgn="b"/>
                      <a:r>
                        <a:rPr lang="pl-PL" sz="1100" b="0" u="none" strike="noStrike" dirty="0">
                          <a:solidFill>
                            <a:srgbClr val="000000"/>
                          </a:solidFill>
                          <a:effectLst/>
                        </a:rPr>
                        <a:t>Kozy</a:t>
                      </a:r>
                      <a:endParaRPr lang="pl-PL"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pl-PL" sz="1100" b="0" i="0" u="none" strike="noStrike" dirty="0">
                          <a:solidFill>
                            <a:srgbClr val="000000"/>
                          </a:solidFill>
                          <a:effectLst/>
                          <a:latin typeface="Calibri" panose="020F0502020204030204" pitchFamily="34" charset="0"/>
                        </a:rPr>
                        <a:t>42</a:t>
                      </a:r>
                    </a:p>
                  </a:txBody>
                  <a:tcPr marL="7620" marR="7620" marT="7620" marB="0" anchor="ctr"/>
                </a:tc>
                <a:tc>
                  <a:txBody>
                    <a:bodyPr/>
                    <a:lstStyle/>
                    <a:p>
                      <a:pPr algn="ctr" fontAlgn="b"/>
                      <a:r>
                        <a:rPr lang="pl-PL" sz="1100" b="0" i="0" u="none" strike="noStrike" dirty="0">
                          <a:solidFill>
                            <a:srgbClr val="000000"/>
                          </a:solidFill>
                          <a:effectLst/>
                          <a:latin typeface="Calibri" panose="020F0502020204030204" pitchFamily="34" charset="0"/>
                        </a:rPr>
                        <a:t>45</a:t>
                      </a:r>
                    </a:p>
                  </a:txBody>
                  <a:tcPr marL="7620" marR="7620" marT="7620" marB="0" anchor="ctr"/>
                </a:tc>
                <a:extLst>
                  <a:ext uri="{0D108BD9-81ED-4DB2-BD59-A6C34878D82A}">
                    <a16:rowId xmlns:a16="http://schemas.microsoft.com/office/drawing/2014/main" xmlns="" val="3452318602"/>
                  </a:ext>
                </a:extLst>
              </a:tr>
              <a:tr h="258093">
                <a:tc>
                  <a:txBody>
                    <a:bodyPr/>
                    <a:lstStyle/>
                    <a:p>
                      <a:pPr algn="l" fontAlgn="b"/>
                      <a:r>
                        <a:rPr lang="pl-PL" sz="1100" b="0" u="none" strike="noStrike" dirty="0">
                          <a:solidFill>
                            <a:srgbClr val="000000"/>
                          </a:solidFill>
                          <a:effectLst/>
                        </a:rPr>
                        <a:t>Koźlęta</a:t>
                      </a:r>
                      <a:endParaRPr lang="pl-PL"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pl-PL" sz="1100" b="0" i="0" u="none" strike="noStrike" dirty="0">
                          <a:solidFill>
                            <a:srgbClr val="000000"/>
                          </a:solidFill>
                          <a:effectLst/>
                          <a:latin typeface="Calibri" panose="020F0502020204030204" pitchFamily="34" charset="0"/>
                        </a:rPr>
                        <a:t>19</a:t>
                      </a:r>
                    </a:p>
                  </a:txBody>
                  <a:tcPr marL="7620" marR="7620" marT="7620" marB="0" anchor="ctr"/>
                </a:tc>
                <a:tc>
                  <a:txBody>
                    <a:bodyPr/>
                    <a:lstStyle/>
                    <a:p>
                      <a:pPr algn="ctr" fontAlgn="b"/>
                      <a:r>
                        <a:rPr lang="pl-PL" sz="1100" b="0" i="0" u="none" strike="noStrike" dirty="0">
                          <a:solidFill>
                            <a:srgbClr val="000000"/>
                          </a:solidFill>
                          <a:effectLst/>
                          <a:latin typeface="Calibri" panose="020F0502020204030204" pitchFamily="34" charset="0"/>
                        </a:rPr>
                        <a:t>20</a:t>
                      </a:r>
                    </a:p>
                  </a:txBody>
                  <a:tcPr marL="7620" marR="7620" marT="7620" marB="0" anchor="ctr"/>
                </a:tc>
                <a:extLst>
                  <a:ext uri="{0D108BD9-81ED-4DB2-BD59-A6C34878D82A}">
                    <a16:rowId xmlns:a16="http://schemas.microsoft.com/office/drawing/2014/main" xmlns="" val="1338951979"/>
                  </a:ext>
                </a:extLst>
              </a:tr>
            </a:tbl>
          </a:graphicData>
        </a:graphic>
      </p:graphicFrame>
      <p:sp>
        <p:nvSpPr>
          <p:cNvPr id="7" name="pole tekstowe 6">
            <a:extLst>
              <a:ext uri="{FF2B5EF4-FFF2-40B4-BE49-F238E27FC236}">
                <a16:creationId xmlns:a16="http://schemas.microsoft.com/office/drawing/2014/main" xmlns="" id="{FF6A44D1-DFD1-9F50-AD78-10420E407D11}"/>
              </a:ext>
            </a:extLst>
          </p:cNvPr>
          <p:cNvSpPr txBox="1"/>
          <p:nvPr/>
        </p:nvSpPr>
        <p:spPr>
          <a:xfrm>
            <a:off x="76200" y="4407935"/>
            <a:ext cx="8830963" cy="2031325"/>
          </a:xfrm>
          <a:prstGeom prst="rect">
            <a:avLst/>
          </a:prstGeom>
          <a:noFill/>
        </p:spPr>
        <p:txBody>
          <a:bodyPr wrap="square" rtlCol="0">
            <a:spAutoFit/>
          </a:bodyPr>
          <a:lstStyle/>
          <a:p>
            <a:pPr algn="just"/>
            <a:r>
              <a:rPr lang="pl-PL" sz="1400" b="0" dirty="0">
                <a:latin typeface="Calibri" panose="020F0502020204030204" pitchFamily="34" charset="0"/>
                <a:ea typeface="Calibri" panose="020F0502020204030204" pitchFamily="34" charset="0"/>
                <a:cs typeface="Calibri" panose="020F0502020204030204" pitchFamily="34" charset="0"/>
              </a:rPr>
              <a:t>Parametry do naliczenia znajdujemy w pkt. V.1 Uchwały 582. dają one możliwość regulacji struktury płciowej, jeśli inwentaryzacja wykazała złą proporcję samców do samic np. za dużo samców i za mało samic (liczymy wg stanu wiosennego), to zwiększamy odstrzał  rogaczy do górnego parametru czyli 40% puli ogółem i zmniejszamy odstrzał kóz do dolnego parametru czyli 40% ogółem, całość wypełniają młode w wysokości 20% puli odstrza</a:t>
            </a:r>
            <a:r>
              <a:rPr lang="pl-PL" sz="1400" dirty="0">
                <a:latin typeface="Calibri" panose="020F0502020204030204" pitchFamily="34" charset="0"/>
                <a:ea typeface="Calibri" panose="020F0502020204030204" pitchFamily="34" charset="0"/>
                <a:cs typeface="Calibri" panose="020F0502020204030204" pitchFamily="34" charset="0"/>
              </a:rPr>
              <a:t>łu ogółem.</a:t>
            </a:r>
          </a:p>
          <a:p>
            <a:pPr algn="just"/>
            <a:endParaRPr lang="pl-PL" sz="1400" b="0" dirty="0">
              <a:latin typeface="Calibri" panose="020F0502020204030204" pitchFamily="34" charset="0"/>
              <a:ea typeface="Calibri" panose="020F0502020204030204" pitchFamily="34" charset="0"/>
              <a:cs typeface="Calibri" panose="020F0502020204030204" pitchFamily="34" charset="0"/>
            </a:endParaRPr>
          </a:p>
          <a:p>
            <a:pPr algn="just"/>
            <a:r>
              <a:rPr lang="pl-PL" sz="1400" dirty="0">
                <a:latin typeface="Calibri" panose="020F0502020204030204" pitchFamily="34" charset="0"/>
                <a:ea typeface="Calibri" panose="020F0502020204030204" pitchFamily="34" charset="0"/>
                <a:cs typeface="Calibri" panose="020F0502020204030204" pitchFamily="34" charset="0"/>
              </a:rPr>
              <a:t>W przypadku naszej przykładowej populacji wykazaliśmy wcześniej, że struktura płciowa jest prawidłowa i nie wymaga korekt, ponadto mamy lekki nadmiar ilości saren do potrzeb WŁPH, dlatego ciężar pozyskania może być przesunięty z rogaczy na kozy, co ograniczy przyrost (samce nie rodzą). W Kolumnie 13 zaproponowano podział na grupy płciowo wiekowe, Kol A  (której nie ma w RPŁ) pokazuje proponowany udział % w planie ogółem.</a:t>
            </a:r>
            <a:endParaRPr lang="pl-PL" sz="1400" b="0" dirty="0">
              <a:latin typeface="Calibri" panose="020F0502020204030204" pitchFamily="34" charset="0"/>
              <a:ea typeface="Calibri" panose="020F0502020204030204" pitchFamily="34" charset="0"/>
              <a:cs typeface="Calibri" panose="020F0502020204030204" pitchFamily="34" charset="0"/>
            </a:endParaRPr>
          </a:p>
        </p:txBody>
      </p:sp>
      <p:sp>
        <p:nvSpPr>
          <p:cNvPr id="3" name="pole tekstowe 2">
            <a:extLst>
              <a:ext uri="{FF2B5EF4-FFF2-40B4-BE49-F238E27FC236}">
                <a16:creationId xmlns:a16="http://schemas.microsoft.com/office/drawing/2014/main" xmlns="" id="{8AF678CA-7729-89B2-559E-AE78175CBF93}"/>
              </a:ext>
            </a:extLst>
          </p:cNvPr>
          <p:cNvSpPr txBox="1"/>
          <p:nvPr/>
        </p:nvSpPr>
        <p:spPr>
          <a:xfrm>
            <a:off x="258417" y="656467"/>
            <a:ext cx="8466963" cy="738664"/>
          </a:xfrm>
          <a:prstGeom prst="rect">
            <a:avLst/>
          </a:prstGeom>
          <a:noFill/>
        </p:spPr>
        <p:txBody>
          <a:bodyPr wrap="square" rtlCol="0">
            <a:spAutoFit/>
          </a:bodyPr>
          <a:lstStyle/>
          <a:p>
            <a:pPr algn="ctr"/>
            <a:r>
              <a:rPr lang="pl-PL" sz="1400" b="0" dirty="0">
                <a:latin typeface="Calibri" panose="020F0502020204030204" pitchFamily="34" charset="0"/>
                <a:ea typeface="Calibri" panose="020F0502020204030204" pitchFamily="34" charset="0"/>
                <a:cs typeface="Calibri" panose="020F0502020204030204" pitchFamily="34" charset="0"/>
              </a:rPr>
              <a:t>Naliczenie kol. 13 „Optymalna liczba zwierząt zaplanowanych do pozyskania w łow. roku gosp. na który sporządzono rpł” - </a:t>
            </a:r>
            <a:r>
              <a:rPr lang="pl-PL" sz="1400" dirty="0">
                <a:latin typeface="Calibri" panose="020F0502020204030204" pitchFamily="34" charset="0"/>
                <a:ea typeface="Calibri" panose="020F0502020204030204" pitchFamily="34" charset="0"/>
                <a:cs typeface="Calibri" panose="020F0502020204030204" pitchFamily="34" charset="0"/>
              </a:rPr>
              <a:t>krok drugi - rozbicie r</a:t>
            </a:r>
            <a:r>
              <a:rPr lang="pl-PL" sz="1400" b="0" dirty="0">
                <a:latin typeface="Calibri" panose="020F0502020204030204" pitchFamily="34" charset="0"/>
                <a:ea typeface="Calibri" panose="020F0502020204030204" pitchFamily="34" charset="0"/>
                <a:cs typeface="Calibri" panose="020F0502020204030204" pitchFamily="34" charset="0"/>
              </a:rPr>
              <a:t>ozmiaru pozyskania ogółem w gatunku na poszczególne grupy wiekowo płciowe:</a:t>
            </a:r>
            <a:endParaRPr lang="pl-PL" sz="1400" dirty="0">
              <a:solidFill>
                <a:srgbClr val="00B050"/>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987108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80EA35DC-F3BD-0673-03B4-5C57189D871B}"/>
            </a:ext>
          </a:extLst>
        </p:cNvPr>
        <p:cNvGrpSpPr/>
        <p:nvPr/>
      </p:nvGrpSpPr>
      <p:grpSpPr>
        <a:xfrm>
          <a:off x="0" y="0"/>
          <a:ext cx="0" cy="0"/>
          <a:chOff x="0" y="0"/>
          <a:chExt cx="0" cy="0"/>
        </a:xfrm>
      </p:grpSpPr>
      <p:sp>
        <p:nvSpPr>
          <p:cNvPr id="4" name="Symbol zastępczy stopki 3">
            <a:extLst>
              <a:ext uri="{FF2B5EF4-FFF2-40B4-BE49-F238E27FC236}">
                <a16:creationId xmlns:a16="http://schemas.microsoft.com/office/drawing/2014/main" xmlns="" id="{DA7AFE3F-263B-F90F-3C20-AB2FBB064F92}"/>
              </a:ext>
            </a:extLst>
          </p:cNvPr>
          <p:cNvSpPr txBox="1"/>
          <p:nvPr/>
        </p:nvSpPr>
        <p:spPr>
          <a:xfrm>
            <a:off x="0" y="6492871"/>
            <a:ext cx="9144000" cy="365129"/>
          </a:xfrm>
          <a:prstGeom prst="rect">
            <a:avLst/>
          </a:prstGeom>
          <a:blipFill>
            <a:blip r:embed="rId3">
              <a:alphaModFix/>
            </a:blip>
            <a:stretch>
              <a:fillRect/>
            </a:stretch>
          </a:blipFill>
          <a:ln>
            <a:noFill/>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l-PL" sz="1200" b="1" i="0" u="none" strike="noStrike" kern="1200" cap="none" spc="0" baseline="0">
                <a:solidFill>
                  <a:srgbClr val="FFFFFF"/>
                </a:solidFill>
                <a:uFillTx/>
                <a:latin typeface="Calibri"/>
              </a:rPr>
              <a:t>          </a:t>
            </a:r>
            <a:r>
              <a:rPr lang="pl-PL" sz="1100" b="0" i="0" u="none" strike="noStrike" kern="1200" cap="none" spc="0" baseline="0">
                <a:solidFill>
                  <a:srgbClr val="EBF1DE"/>
                </a:solidFill>
                <a:uFillTx/>
                <a:latin typeface="Calibri"/>
              </a:rPr>
              <a:t>zo.czestochowa@pzlow.pl</a:t>
            </a:r>
            <a:endParaRPr lang="pl-PL" sz="1200" b="0" i="0" u="none" strike="noStrike" kern="1200" cap="none" spc="0" baseline="0">
              <a:solidFill>
                <a:srgbClr val="EBF1DE"/>
              </a:solidFill>
              <a:uFillTx/>
              <a:latin typeface="Calibri"/>
            </a:endParaRPr>
          </a:p>
        </p:txBody>
      </p:sp>
      <p:sp>
        <p:nvSpPr>
          <p:cNvPr id="5" name="Symbol zastępczy numeru slajdu 4">
            <a:extLst>
              <a:ext uri="{FF2B5EF4-FFF2-40B4-BE49-F238E27FC236}">
                <a16:creationId xmlns:a16="http://schemas.microsoft.com/office/drawing/2014/main" xmlns="" id="{F4AB2DDB-EFCA-24D2-9C79-38E7945F3897}"/>
              </a:ext>
            </a:extLst>
          </p:cNvPr>
          <p:cNvSpPr txBox="1"/>
          <p:nvPr/>
        </p:nvSpPr>
        <p:spPr>
          <a:xfrm>
            <a:off x="6948261" y="6492870"/>
            <a:ext cx="2195739" cy="365129"/>
          </a:xfrm>
          <a:prstGeom prst="rect">
            <a:avLst/>
          </a:prstGeom>
          <a:solidFill>
            <a:srgbClr val="416A2C"/>
          </a:solidFill>
          <a:ln>
            <a:noFill/>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l-PL" sz="1200" b="0" i="0" u="none" strike="noStrike" kern="1200" cap="none" spc="0" baseline="0">
                <a:solidFill>
                  <a:srgbClr val="FFFFFF"/>
                </a:solidFill>
                <a:uFillTx/>
                <a:latin typeface="Calibri"/>
              </a:rPr>
              <a:t>                                   </a:t>
            </a:r>
            <a:fld id="{0E1CFC29-028A-4315-8C80-35EB0030F28E}" type="slidenum">
              <a:rPr lang="pl-PL" sz="1100" b="0" i="0" u="none" strike="noStrike" kern="1200" cap="none" spc="0" baseline="0">
                <a:solidFill>
                  <a:srgbClr val="EBF1DE"/>
                </a:solidFill>
                <a:uFillTx/>
                <a:latin typeface="Calibri"/>
              </a:rPr>
              <a:t>28</a:t>
            </a:fld>
            <a:endParaRPr lang="pl-PL" sz="1100" b="0" i="0" u="none" strike="noStrike" kern="1200" cap="none" spc="0" baseline="0">
              <a:solidFill>
                <a:srgbClr val="EBF1DE"/>
              </a:solidFill>
              <a:uFillTx/>
              <a:latin typeface="Calibri"/>
            </a:endParaRPr>
          </a:p>
        </p:txBody>
      </p:sp>
      <p:graphicFrame>
        <p:nvGraphicFramePr>
          <p:cNvPr id="2" name="Tabela 1">
            <a:extLst>
              <a:ext uri="{FF2B5EF4-FFF2-40B4-BE49-F238E27FC236}">
                <a16:creationId xmlns:a16="http://schemas.microsoft.com/office/drawing/2014/main" xmlns="" id="{ABCC8F00-E94C-055F-7322-C12F117F7262}"/>
              </a:ext>
            </a:extLst>
          </p:cNvPr>
          <p:cNvGraphicFramePr>
            <a:graphicFrameLocks noGrp="1"/>
          </p:cNvGraphicFramePr>
          <p:nvPr>
            <p:extLst>
              <p:ext uri="{D42A27DB-BD31-4B8C-83A1-F6EECF244321}">
                <p14:modId xmlns:p14="http://schemas.microsoft.com/office/powerpoint/2010/main" val="2373930660"/>
              </p:ext>
            </p:extLst>
          </p:nvPr>
        </p:nvGraphicFramePr>
        <p:xfrm>
          <a:off x="3334000" y="1387573"/>
          <a:ext cx="2265069" cy="2996867"/>
        </p:xfrm>
        <a:graphic>
          <a:graphicData uri="http://schemas.openxmlformats.org/drawingml/2006/table">
            <a:tbl>
              <a:tblPr>
                <a:tableStyleId>{3C2FFA5D-87B4-456A-9821-1D502468CF0F}</a:tableStyleId>
              </a:tblPr>
              <a:tblGrid>
                <a:gridCol w="731467">
                  <a:extLst>
                    <a:ext uri="{9D8B030D-6E8A-4147-A177-3AD203B41FA5}">
                      <a16:colId xmlns:a16="http://schemas.microsoft.com/office/drawing/2014/main" xmlns="" val="332789624"/>
                    </a:ext>
                  </a:extLst>
                </a:gridCol>
                <a:gridCol w="802135">
                  <a:extLst>
                    <a:ext uri="{9D8B030D-6E8A-4147-A177-3AD203B41FA5}">
                      <a16:colId xmlns:a16="http://schemas.microsoft.com/office/drawing/2014/main" xmlns="" val="1185007956"/>
                    </a:ext>
                  </a:extLst>
                </a:gridCol>
                <a:gridCol w="731467">
                  <a:extLst>
                    <a:ext uri="{9D8B030D-6E8A-4147-A177-3AD203B41FA5}">
                      <a16:colId xmlns:a16="http://schemas.microsoft.com/office/drawing/2014/main" xmlns="" val="3945452825"/>
                    </a:ext>
                  </a:extLst>
                </a:gridCol>
              </a:tblGrid>
              <a:tr h="918812">
                <a:tc rowSpan="2">
                  <a:txBody>
                    <a:bodyPr/>
                    <a:lstStyle/>
                    <a:p>
                      <a:pPr algn="l" fontAlgn="b"/>
                      <a:r>
                        <a:rPr lang="pl-PL" sz="1100" b="0" u="none" strike="noStrike" dirty="0">
                          <a:solidFill>
                            <a:srgbClr val="000000"/>
                          </a:solidFill>
                          <a:effectLst/>
                        </a:rPr>
                        <a:t> </a:t>
                      </a:r>
                    </a:p>
                    <a:p>
                      <a:pPr algn="l" fontAlgn="b"/>
                      <a:r>
                        <a:rPr lang="pl-PL" sz="1100" b="0" u="none" strike="noStrike" dirty="0">
                          <a:solidFill>
                            <a:srgbClr val="000000"/>
                          </a:solidFill>
                          <a:effectLst/>
                        </a:rPr>
                        <a:t> </a:t>
                      </a:r>
                    </a:p>
                    <a:p>
                      <a:pPr algn="l" fontAlgn="b"/>
                      <a:r>
                        <a:rPr lang="pl-PL" sz="1100" b="0" u="none" strike="noStrike" dirty="0">
                          <a:solidFill>
                            <a:srgbClr val="000000"/>
                          </a:solidFill>
                          <a:effectLst/>
                        </a:rPr>
                        <a:t> </a:t>
                      </a:r>
                    </a:p>
                    <a:p>
                      <a:pPr algn="l" fontAlgn="b"/>
                      <a:r>
                        <a:rPr lang="pl-PL" sz="1100" b="0" u="none" strike="noStrike" dirty="0">
                          <a:solidFill>
                            <a:srgbClr val="000000"/>
                          </a:solidFill>
                          <a:effectLst/>
                        </a:rPr>
                        <a:t> </a:t>
                      </a:r>
                      <a:endParaRPr lang="pl-PL"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ctr"/>
                      <a:r>
                        <a:rPr lang="pl-PL" sz="1100" b="1" i="0" u="none" strike="noStrike" dirty="0">
                          <a:solidFill>
                            <a:srgbClr val="000000"/>
                          </a:solidFill>
                          <a:effectLst/>
                          <a:latin typeface="Calibri" panose="020F0502020204030204" pitchFamily="34" charset="0"/>
                        </a:rPr>
                        <a:t>Optymalna liczba zwierząt do pozyskania</a:t>
                      </a:r>
                    </a:p>
                  </a:txBody>
                  <a:tcPr marL="7620" marR="7620" marT="7620" marB="0" anchor="ctr"/>
                </a:tc>
                <a:tc>
                  <a:txBody>
                    <a:bodyPr/>
                    <a:lstStyle/>
                    <a:p>
                      <a:pPr algn="ctr" fontAlgn="ctr"/>
                      <a:r>
                        <a:rPr lang="pl-PL" sz="1100" b="1" u="none" strike="noStrike" dirty="0">
                          <a:solidFill>
                            <a:srgbClr val="000000"/>
                          </a:solidFill>
                          <a:effectLst/>
                        </a:rPr>
                        <a:t>Udział % w planie</a:t>
                      </a:r>
                      <a:endParaRPr lang="pl-PL" sz="1100" b="1"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xmlns="" val="1825138893"/>
                  </a:ext>
                </a:extLst>
              </a:tr>
              <a:tr h="247770">
                <a:tc vMerge="1">
                  <a:txBody>
                    <a:bodyPr/>
                    <a:lstStyle/>
                    <a:p>
                      <a:endParaRPr dirty="0"/>
                    </a:p>
                  </a:txBody>
                  <a:tcPr marL="7620" marR="7620" marT="7620" marB="0" anchor="b"/>
                </a:tc>
                <a:tc>
                  <a:txBody>
                    <a:bodyPr/>
                    <a:lstStyle/>
                    <a:p>
                      <a:pPr algn="ctr" fontAlgn="ctr"/>
                      <a:r>
                        <a:rPr lang="pl-PL" sz="800" b="0" i="0" u="none" strike="noStrike" dirty="0">
                          <a:solidFill>
                            <a:srgbClr val="000000"/>
                          </a:solidFill>
                          <a:effectLst/>
                          <a:highlight>
                            <a:srgbClr val="FFFF00"/>
                          </a:highlight>
                          <a:latin typeface="Calibri" panose="020F0502020204030204" pitchFamily="34" charset="0"/>
                        </a:rPr>
                        <a:t>13</a:t>
                      </a:r>
                    </a:p>
                  </a:txBody>
                  <a:tcPr marL="7620" marR="7620" marT="7620" marB="0" anchor="ctr"/>
                </a:tc>
                <a:tc>
                  <a:txBody>
                    <a:bodyPr/>
                    <a:lstStyle/>
                    <a:p>
                      <a:pPr algn="ctr" fontAlgn="ctr"/>
                      <a:r>
                        <a:rPr lang="pl-PL" sz="800" b="0" u="none" strike="noStrike" dirty="0">
                          <a:solidFill>
                            <a:srgbClr val="000000"/>
                          </a:solidFill>
                          <a:effectLst/>
                          <a:highlight>
                            <a:srgbClr val="FFFF00"/>
                          </a:highlight>
                        </a:rPr>
                        <a:t>A</a:t>
                      </a:r>
                      <a:endParaRPr lang="pl-PL" sz="800" b="0" i="0" u="none" strike="noStrike" dirty="0">
                        <a:solidFill>
                          <a:srgbClr val="000000"/>
                        </a:solidFill>
                        <a:effectLst/>
                        <a:highlight>
                          <a:srgbClr val="FFFF00"/>
                        </a:highlight>
                        <a:latin typeface="Calibri" panose="020F0502020204030204" pitchFamily="34" charset="0"/>
                      </a:endParaRPr>
                    </a:p>
                  </a:txBody>
                  <a:tcPr marL="7620" marR="7620" marT="7620" marB="0" anchor="ctr"/>
                </a:tc>
                <a:extLst>
                  <a:ext uri="{0D108BD9-81ED-4DB2-BD59-A6C34878D82A}">
                    <a16:rowId xmlns:a16="http://schemas.microsoft.com/office/drawing/2014/main" xmlns="" val="3763774834"/>
                  </a:ext>
                </a:extLst>
              </a:tr>
              <a:tr h="247770">
                <a:tc>
                  <a:txBody>
                    <a:bodyPr/>
                    <a:lstStyle/>
                    <a:p>
                      <a:pPr algn="l" fontAlgn="b"/>
                      <a:r>
                        <a:rPr lang="pl-PL" sz="1100" b="1" u="none" strike="noStrike" dirty="0">
                          <a:solidFill>
                            <a:srgbClr val="000000"/>
                          </a:solidFill>
                          <a:effectLst/>
                        </a:rPr>
                        <a:t>Sarna</a:t>
                      </a:r>
                      <a:endParaRPr lang="pl-PL" sz="11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pl-PL" sz="1100" b="0" i="0" u="none" strike="noStrike" dirty="0">
                          <a:solidFill>
                            <a:srgbClr val="000000"/>
                          </a:solidFill>
                          <a:effectLst/>
                          <a:latin typeface="Calibri" panose="020F0502020204030204" pitchFamily="34" charset="0"/>
                        </a:rPr>
                        <a:t>90</a:t>
                      </a:r>
                    </a:p>
                  </a:txBody>
                  <a:tcPr marL="7620" marR="7620" marT="7620" marB="0" anchor="ctr"/>
                </a:tc>
                <a:tc>
                  <a:txBody>
                    <a:bodyPr/>
                    <a:lstStyle/>
                    <a:p>
                      <a:pPr algn="ctr" fontAlgn="b"/>
                      <a:r>
                        <a:rPr lang="pl-PL" sz="1100" b="0" u="none" strike="noStrike" dirty="0">
                          <a:solidFill>
                            <a:srgbClr val="000000"/>
                          </a:solidFill>
                          <a:effectLst/>
                        </a:rPr>
                        <a:t>100</a:t>
                      </a:r>
                      <a:endParaRPr lang="pl-PL" sz="11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xmlns="" val="2114239394"/>
                  </a:ext>
                </a:extLst>
              </a:tr>
              <a:tr h="247770">
                <a:tc>
                  <a:txBody>
                    <a:bodyPr/>
                    <a:lstStyle/>
                    <a:p>
                      <a:pPr algn="l" fontAlgn="b"/>
                      <a:r>
                        <a:rPr lang="pl-PL" sz="1100" b="0" u="none" strike="noStrike" dirty="0">
                          <a:solidFill>
                            <a:srgbClr val="000000"/>
                          </a:solidFill>
                          <a:effectLst/>
                        </a:rPr>
                        <a:t>Rogacze</a:t>
                      </a:r>
                      <a:endParaRPr lang="pl-PL"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pl-PL" sz="1100" b="0" i="0" u="none" strike="noStrike" dirty="0">
                          <a:solidFill>
                            <a:srgbClr val="000000"/>
                          </a:solidFill>
                          <a:effectLst/>
                          <a:latin typeface="Calibri" panose="020F0502020204030204" pitchFamily="34" charset="0"/>
                        </a:rPr>
                        <a:t>33</a:t>
                      </a:r>
                    </a:p>
                  </a:txBody>
                  <a:tcPr marL="7620" marR="7620" marT="7620" marB="0" anchor="ctr"/>
                </a:tc>
                <a:tc>
                  <a:txBody>
                    <a:bodyPr/>
                    <a:lstStyle/>
                    <a:p>
                      <a:pPr algn="ctr" fontAlgn="b"/>
                      <a:r>
                        <a:rPr lang="pl-PL" sz="1100" b="0" i="0" u="none" strike="noStrike" dirty="0">
                          <a:solidFill>
                            <a:srgbClr val="000000"/>
                          </a:solidFill>
                          <a:effectLst/>
                          <a:latin typeface="Calibri" panose="020F0502020204030204" pitchFamily="34" charset="0"/>
                        </a:rPr>
                        <a:t>35</a:t>
                      </a:r>
                    </a:p>
                  </a:txBody>
                  <a:tcPr marL="7620" marR="7620" marT="7620" marB="0" anchor="ctr"/>
                </a:tc>
                <a:extLst>
                  <a:ext uri="{0D108BD9-81ED-4DB2-BD59-A6C34878D82A}">
                    <a16:rowId xmlns:a16="http://schemas.microsoft.com/office/drawing/2014/main" xmlns="" val="3843351023"/>
                  </a:ext>
                </a:extLst>
              </a:tr>
              <a:tr h="581112">
                <a:tc>
                  <a:txBody>
                    <a:bodyPr/>
                    <a:lstStyle/>
                    <a:p>
                      <a:pPr algn="l" fontAlgn="b"/>
                      <a:r>
                        <a:rPr lang="pl-PL" sz="1100" b="0" u="none" strike="noStrike" dirty="0">
                          <a:solidFill>
                            <a:srgbClr val="000000"/>
                          </a:solidFill>
                          <a:effectLst/>
                        </a:rPr>
                        <a:t>Selekcyjne</a:t>
                      </a:r>
                      <a:endParaRPr lang="pl-PL"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pl-PL" sz="1100" b="0" i="0" u="none" strike="noStrike" dirty="0">
                          <a:solidFill>
                            <a:srgbClr val="000000"/>
                          </a:solidFill>
                          <a:effectLst/>
                          <a:latin typeface="Calibri" panose="020F0502020204030204" pitchFamily="34" charset="0"/>
                        </a:rPr>
                        <a:t>23</a:t>
                      </a:r>
                    </a:p>
                  </a:txBody>
                  <a:tcPr marL="7620" marR="7620" marT="7620" marB="0" anchor="ctr"/>
                </a:tc>
                <a:tc>
                  <a:txBody>
                    <a:bodyPr/>
                    <a:lstStyle/>
                    <a:p>
                      <a:pPr algn="ctr" fontAlgn="b"/>
                      <a:r>
                        <a:rPr lang="pl-PL" sz="1100" b="0" i="0" u="none" strike="noStrike" dirty="0">
                          <a:solidFill>
                            <a:srgbClr val="000000"/>
                          </a:solidFill>
                          <a:effectLst/>
                          <a:latin typeface="Calibri" panose="020F0502020204030204" pitchFamily="34" charset="0"/>
                        </a:rPr>
                        <a:t>70</a:t>
                      </a:r>
                    </a:p>
                  </a:txBody>
                  <a:tcPr marL="7620" marR="7620" marT="7620" marB="0" anchor="ctr"/>
                </a:tc>
                <a:extLst>
                  <a:ext uri="{0D108BD9-81ED-4DB2-BD59-A6C34878D82A}">
                    <a16:rowId xmlns:a16="http://schemas.microsoft.com/office/drawing/2014/main" xmlns="" val="1170591213"/>
                  </a:ext>
                </a:extLst>
              </a:tr>
              <a:tr h="247770">
                <a:tc>
                  <a:txBody>
                    <a:bodyPr/>
                    <a:lstStyle/>
                    <a:p>
                      <a:pPr algn="l" fontAlgn="b"/>
                      <a:r>
                        <a:rPr lang="pl-PL" sz="1100" b="0" u="none" strike="noStrike" dirty="0">
                          <a:solidFill>
                            <a:srgbClr val="000000"/>
                          </a:solidFill>
                          <a:effectLst/>
                        </a:rPr>
                        <a:t>Łowne</a:t>
                      </a:r>
                      <a:endParaRPr lang="pl-PL"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pl-PL" sz="1100" b="0" i="0" u="none" strike="noStrike" dirty="0">
                          <a:solidFill>
                            <a:srgbClr val="000000"/>
                          </a:solidFill>
                          <a:effectLst/>
                          <a:latin typeface="Calibri" panose="020F0502020204030204" pitchFamily="34" charset="0"/>
                        </a:rPr>
                        <a:t>10</a:t>
                      </a:r>
                    </a:p>
                  </a:txBody>
                  <a:tcPr marL="7620" marR="7620" marT="7620" marB="0" anchor="ctr"/>
                </a:tc>
                <a:tc>
                  <a:txBody>
                    <a:bodyPr/>
                    <a:lstStyle/>
                    <a:p>
                      <a:pPr algn="ctr" fontAlgn="b"/>
                      <a:r>
                        <a:rPr lang="pl-PL" sz="1100" b="0" i="0" u="none" strike="noStrike" dirty="0">
                          <a:solidFill>
                            <a:srgbClr val="000000"/>
                          </a:solidFill>
                          <a:effectLst/>
                          <a:latin typeface="Calibri" panose="020F0502020204030204" pitchFamily="34" charset="0"/>
                        </a:rPr>
                        <a:t>30</a:t>
                      </a:r>
                    </a:p>
                  </a:txBody>
                  <a:tcPr marL="7620" marR="7620" marT="7620" marB="0" anchor="ctr"/>
                </a:tc>
                <a:extLst>
                  <a:ext uri="{0D108BD9-81ED-4DB2-BD59-A6C34878D82A}">
                    <a16:rowId xmlns:a16="http://schemas.microsoft.com/office/drawing/2014/main" xmlns="" val="3506952302"/>
                  </a:ext>
                </a:extLst>
              </a:tr>
              <a:tr h="247770">
                <a:tc>
                  <a:txBody>
                    <a:bodyPr/>
                    <a:lstStyle/>
                    <a:p>
                      <a:pPr algn="l" fontAlgn="b"/>
                      <a:r>
                        <a:rPr lang="pl-PL" sz="1100" b="0" u="none" strike="noStrike" dirty="0">
                          <a:solidFill>
                            <a:srgbClr val="000000"/>
                          </a:solidFill>
                          <a:effectLst/>
                        </a:rPr>
                        <a:t>Kozy</a:t>
                      </a:r>
                      <a:endParaRPr lang="pl-PL"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pl-PL" sz="1100" b="0" i="0" u="none" strike="noStrike" dirty="0">
                          <a:solidFill>
                            <a:srgbClr val="000000"/>
                          </a:solidFill>
                          <a:effectLst/>
                          <a:latin typeface="Calibri" panose="020F0502020204030204" pitchFamily="34" charset="0"/>
                        </a:rPr>
                        <a:t>42</a:t>
                      </a:r>
                    </a:p>
                  </a:txBody>
                  <a:tcPr marL="7620" marR="7620" marT="7620" marB="0" anchor="ctr"/>
                </a:tc>
                <a:tc>
                  <a:txBody>
                    <a:bodyPr/>
                    <a:lstStyle/>
                    <a:p>
                      <a:pPr algn="ctr" fontAlgn="b"/>
                      <a:r>
                        <a:rPr lang="pl-PL" sz="1100" b="0" i="0" u="none" strike="noStrike" dirty="0">
                          <a:solidFill>
                            <a:srgbClr val="000000"/>
                          </a:solidFill>
                          <a:effectLst/>
                          <a:latin typeface="Calibri" panose="020F0502020204030204" pitchFamily="34" charset="0"/>
                        </a:rPr>
                        <a:t>45</a:t>
                      </a:r>
                    </a:p>
                  </a:txBody>
                  <a:tcPr marL="7620" marR="7620" marT="7620" marB="0" anchor="ctr"/>
                </a:tc>
                <a:extLst>
                  <a:ext uri="{0D108BD9-81ED-4DB2-BD59-A6C34878D82A}">
                    <a16:rowId xmlns:a16="http://schemas.microsoft.com/office/drawing/2014/main" xmlns="" val="3452318602"/>
                  </a:ext>
                </a:extLst>
              </a:tr>
              <a:tr h="258093">
                <a:tc>
                  <a:txBody>
                    <a:bodyPr/>
                    <a:lstStyle/>
                    <a:p>
                      <a:pPr algn="l" fontAlgn="b"/>
                      <a:r>
                        <a:rPr lang="pl-PL" sz="1100" b="0" u="none" strike="noStrike" dirty="0">
                          <a:solidFill>
                            <a:srgbClr val="000000"/>
                          </a:solidFill>
                          <a:effectLst/>
                        </a:rPr>
                        <a:t>Koźlęta</a:t>
                      </a:r>
                      <a:endParaRPr lang="pl-PL"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pl-PL" sz="1100" b="0" i="0" u="none" strike="noStrike" dirty="0">
                          <a:solidFill>
                            <a:srgbClr val="000000"/>
                          </a:solidFill>
                          <a:effectLst/>
                          <a:latin typeface="Calibri" panose="020F0502020204030204" pitchFamily="34" charset="0"/>
                        </a:rPr>
                        <a:t>19</a:t>
                      </a:r>
                    </a:p>
                  </a:txBody>
                  <a:tcPr marL="7620" marR="7620" marT="7620" marB="0" anchor="ctr"/>
                </a:tc>
                <a:tc>
                  <a:txBody>
                    <a:bodyPr/>
                    <a:lstStyle/>
                    <a:p>
                      <a:pPr algn="ctr" fontAlgn="b"/>
                      <a:r>
                        <a:rPr lang="pl-PL" sz="1100" b="0" i="0" u="none" strike="noStrike" dirty="0">
                          <a:solidFill>
                            <a:srgbClr val="000000"/>
                          </a:solidFill>
                          <a:effectLst/>
                          <a:latin typeface="Calibri" panose="020F0502020204030204" pitchFamily="34" charset="0"/>
                        </a:rPr>
                        <a:t>20</a:t>
                      </a:r>
                    </a:p>
                  </a:txBody>
                  <a:tcPr marL="7620" marR="7620" marT="7620" marB="0" anchor="ctr"/>
                </a:tc>
                <a:extLst>
                  <a:ext uri="{0D108BD9-81ED-4DB2-BD59-A6C34878D82A}">
                    <a16:rowId xmlns:a16="http://schemas.microsoft.com/office/drawing/2014/main" xmlns="" val="1338951979"/>
                  </a:ext>
                </a:extLst>
              </a:tr>
            </a:tbl>
          </a:graphicData>
        </a:graphic>
      </p:graphicFrame>
      <p:sp>
        <p:nvSpPr>
          <p:cNvPr id="7" name="pole tekstowe 6">
            <a:extLst>
              <a:ext uri="{FF2B5EF4-FFF2-40B4-BE49-F238E27FC236}">
                <a16:creationId xmlns:a16="http://schemas.microsoft.com/office/drawing/2014/main" xmlns="" id="{68551330-FE1B-9F92-BCA1-66B530581E90}"/>
              </a:ext>
            </a:extLst>
          </p:cNvPr>
          <p:cNvSpPr txBox="1"/>
          <p:nvPr/>
        </p:nvSpPr>
        <p:spPr>
          <a:xfrm>
            <a:off x="479104" y="4553771"/>
            <a:ext cx="8466963" cy="1600438"/>
          </a:xfrm>
          <a:prstGeom prst="rect">
            <a:avLst/>
          </a:prstGeom>
          <a:noFill/>
        </p:spPr>
        <p:txBody>
          <a:bodyPr wrap="square" rtlCol="0">
            <a:spAutoFit/>
          </a:bodyPr>
          <a:lstStyle/>
          <a:p>
            <a:pPr algn="just"/>
            <a:r>
              <a:rPr lang="pl-PL" sz="1400" b="0" dirty="0">
                <a:latin typeface="Calibri" panose="020F0502020204030204" pitchFamily="34" charset="0"/>
                <a:ea typeface="Calibri" panose="020F0502020204030204" pitchFamily="34" charset="0"/>
                <a:cs typeface="Calibri" panose="020F0502020204030204" pitchFamily="34" charset="0"/>
              </a:rPr>
              <a:t>Możliwe do przyjęcia wielkości reguluje Uchwała 582 w tabelkach określających kryteria odstrzału samców w kolumnie „Rodzaj odstrzału”. Dla sarny odstrzał selekcyjny to minimum 70% odstrzału ogółem, łowny do 30% odstrzału ogółem zapis wynosi </a:t>
            </a:r>
            <a:r>
              <a:rPr lang="pl-PL" sz="1400" b="0" dirty="0">
                <a:solidFill>
                  <a:srgbClr val="00B050"/>
                </a:solidFill>
                <a:latin typeface="Calibri" panose="020F0502020204030204" pitchFamily="34" charset="0"/>
                <a:ea typeface="Calibri" panose="020F0502020204030204" pitchFamily="34" charset="0"/>
                <a:cs typeface="Calibri" panose="020F0502020204030204" pitchFamily="34" charset="0"/>
              </a:rPr>
              <a:t>33</a:t>
            </a:r>
            <a:r>
              <a:rPr lang="pl-PL" sz="1400" b="0" dirty="0">
                <a:latin typeface="Calibri" panose="020F0502020204030204" pitchFamily="34" charset="0"/>
                <a:ea typeface="Calibri" panose="020F0502020204030204" pitchFamily="34" charset="0"/>
                <a:cs typeface="Calibri" panose="020F0502020204030204" pitchFamily="34" charset="0"/>
              </a:rPr>
              <a:t> X </a:t>
            </a:r>
            <a:r>
              <a:rPr lang="pl-PL" sz="1400" b="0" dirty="0">
                <a:solidFill>
                  <a:srgbClr val="00B050"/>
                </a:solidFill>
                <a:latin typeface="Calibri" panose="020F0502020204030204" pitchFamily="34" charset="0"/>
                <a:ea typeface="Calibri" panose="020F0502020204030204" pitchFamily="34" charset="0"/>
                <a:cs typeface="Calibri" panose="020F0502020204030204" pitchFamily="34" charset="0"/>
              </a:rPr>
              <a:t>0.70</a:t>
            </a:r>
            <a:r>
              <a:rPr lang="pl-PL" sz="1400" b="0" dirty="0">
                <a:latin typeface="Calibri" panose="020F0502020204030204" pitchFamily="34" charset="0"/>
                <a:ea typeface="Calibri" panose="020F0502020204030204" pitchFamily="34" charset="0"/>
                <a:cs typeface="Calibri" panose="020F0502020204030204" pitchFamily="34" charset="0"/>
              </a:rPr>
              <a:t> = </a:t>
            </a:r>
            <a:r>
              <a:rPr lang="pl-PL" sz="1400" b="1" dirty="0">
                <a:solidFill>
                  <a:srgbClr val="00B050"/>
                </a:solidFill>
                <a:latin typeface="Calibri" panose="020F0502020204030204" pitchFamily="34" charset="0"/>
                <a:ea typeface="Calibri" panose="020F0502020204030204" pitchFamily="34" charset="0"/>
                <a:cs typeface="Calibri" panose="020F0502020204030204" pitchFamily="34" charset="0"/>
              </a:rPr>
              <a:t>23 </a:t>
            </a:r>
            <a:r>
              <a:rPr lang="pl-PL" sz="1400" b="0" dirty="0">
                <a:latin typeface="Calibri" panose="020F0502020204030204" pitchFamily="34" charset="0"/>
                <a:ea typeface="Calibri" panose="020F0502020204030204" pitchFamily="34" charset="0"/>
                <a:cs typeface="Calibri" panose="020F0502020204030204" pitchFamily="34" charset="0"/>
              </a:rPr>
              <a:t>i łowny </a:t>
            </a:r>
            <a:r>
              <a:rPr lang="pl-PL" sz="1400" b="0" dirty="0">
                <a:solidFill>
                  <a:srgbClr val="00B050"/>
                </a:solidFill>
                <a:latin typeface="Calibri" panose="020F0502020204030204" pitchFamily="34" charset="0"/>
                <a:ea typeface="Calibri" panose="020F0502020204030204" pitchFamily="34" charset="0"/>
                <a:cs typeface="Calibri" panose="020F0502020204030204" pitchFamily="34" charset="0"/>
              </a:rPr>
              <a:t>33</a:t>
            </a:r>
            <a:r>
              <a:rPr lang="pl-PL" sz="1400" b="0" dirty="0">
                <a:latin typeface="Calibri" panose="020F0502020204030204" pitchFamily="34" charset="0"/>
                <a:ea typeface="Calibri" panose="020F0502020204030204" pitchFamily="34" charset="0"/>
                <a:cs typeface="Calibri" panose="020F0502020204030204" pitchFamily="34" charset="0"/>
              </a:rPr>
              <a:t> X </a:t>
            </a:r>
            <a:r>
              <a:rPr lang="pl-PL" sz="1400" b="0" dirty="0">
                <a:solidFill>
                  <a:srgbClr val="00B050"/>
                </a:solidFill>
                <a:latin typeface="Calibri" panose="020F0502020204030204" pitchFamily="34" charset="0"/>
                <a:ea typeface="Calibri" panose="020F0502020204030204" pitchFamily="34" charset="0"/>
                <a:cs typeface="Calibri" panose="020F0502020204030204" pitchFamily="34" charset="0"/>
              </a:rPr>
              <a:t>0.30</a:t>
            </a:r>
            <a:r>
              <a:rPr lang="pl-PL" sz="1400" b="0" dirty="0">
                <a:latin typeface="Calibri" panose="020F0502020204030204" pitchFamily="34" charset="0"/>
                <a:ea typeface="Calibri" panose="020F0502020204030204" pitchFamily="34" charset="0"/>
                <a:cs typeface="Calibri" panose="020F0502020204030204" pitchFamily="34" charset="0"/>
              </a:rPr>
              <a:t> = </a:t>
            </a:r>
            <a:r>
              <a:rPr lang="pl-PL" sz="1400" b="1" dirty="0">
                <a:solidFill>
                  <a:srgbClr val="00B050"/>
                </a:solidFill>
                <a:latin typeface="Calibri" panose="020F0502020204030204" pitchFamily="34" charset="0"/>
                <a:ea typeface="Calibri" panose="020F0502020204030204" pitchFamily="34" charset="0"/>
                <a:cs typeface="Calibri" panose="020F0502020204030204" pitchFamily="34" charset="0"/>
              </a:rPr>
              <a:t>10.</a:t>
            </a:r>
          </a:p>
          <a:p>
            <a:pPr algn="just"/>
            <a:endParaRPr lang="pl-PL" sz="1400" dirty="0">
              <a:latin typeface="Calibri" panose="020F0502020204030204" pitchFamily="34" charset="0"/>
              <a:ea typeface="Calibri" panose="020F0502020204030204" pitchFamily="34" charset="0"/>
              <a:cs typeface="Calibri" panose="020F0502020204030204" pitchFamily="34" charset="0"/>
            </a:endParaRPr>
          </a:p>
          <a:p>
            <a:pPr algn="just"/>
            <a:r>
              <a:rPr lang="pl-PL" sz="1400" dirty="0">
                <a:latin typeface="Calibri" panose="020F0502020204030204" pitchFamily="34" charset="0"/>
                <a:ea typeface="Calibri" panose="020F0502020204030204" pitchFamily="34" charset="0"/>
                <a:cs typeface="Calibri" panose="020F0502020204030204" pitchFamily="34" charset="0"/>
              </a:rPr>
              <a:t>Czwarty krok to naliczenie minimalnej ilości i maksymalnej ilości zwierząt do odstrzału (dla dzika tylko minimalnej) w stosunku do ilości optymalnej. Jest to zwykłe działanie matematyczne, a progi ilościowe dla zwierzyny grubej to „+”, „-” 10%. </a:t>
            </a:r>
            <a:r>
              <a:rPr lang="pl-PL" sz="1400" b="1" dirty="0">
                <a:solidFill>
                  <a:srgbClr val="00B050"/>
                </a:solidFill>
                <a:latin typeface="Calibri" panose="020F0502020204030204" pitchFamily="34" charset="0"/>
                <a:ea typeface="Calibri" panose="020F0502020204030204" pitchFamily="34" charset="0"/>
                <a:cs typeface="Calibri" panose="020F0502020204030204" pitchFamily="34" charset="0"/>
              </a:rPr>
              <a:t> </a:t>
            </a:r>
          </a:p>
        </p:txBody>
      </p:sp>
      <p:sp>
        <p:nvSpPr>
          <p:cNvPr id="3" name="pole tekstowe 2">
            <a:extLst>
              <a:ext uri="{FF2B5EF4-FFF2-40B4-BE49-F238E27FC236}">
                <a16:creationId xmlns:a16="http://schemas.microsoft.com/office/drawing/2014/main" xmlns="" id="{55714A43-AE63-8639-3816-69996ECFE418}"/>
              </a:ext>
            </a:extLst>
          </p:cNvPr>
          <p:cNvSpPr txBox="1"/>
          <p:nvPr/>
        </p:nvSpPr>
        <p:spPr>
          <a:xfrm>
            <a:off x="197930" y="779688"/>
            <a:ext cx="8748137" cy="523220"/>
          </a:xfrm>
          <a:prstGeom prst="rect">
            <a:avLst/>
          </a:prstGeom>
          <a:noFill/>
        </p:spPr>
        <p:txBody>
          <a:bodyPr wrap="square" rtlCol="0">
            <a:spAutoFit/>
          </a:bodyPr>
          <a:lstStyle/>
          <a:p>
            <a:pPr algn="ctr"/>
            <a:r>
              <a:rPr lang="pl-PL" sz="1400" b="0" dirty="0">
                <a:latin typeface="Calibri" panose="020F0502020204030204" pitchFamily="34" charset="0"/>
                <a:ea typeface="Calibri" panose="020F0502020204030204" pitchFamily="34" charset="0"/>
                <a:cs typeface="Calibri" panose="020F0502020204030204" pitchFamily="34" charset="0"/>
              </a:rPr>
              <a:t>Naliczenie kol. 13 „Optymalna liczba zwierząt zaplanowanych do pozyskania w łow. roku gosp. na który sporządzono rpł”. </a:t>
            </a:r>
            <a:r>
              <a:rPr lang="pl-PL" sz="1400" dirty="0">
                <a:latin typeface="Calibri" panose="020F0502020204030204" pitchFamily="34" charset="0"/>
                <a:ea typeface="Calibri" panose="020F0502020204030204" pitchFamily="34" charset="0"/>
                <a:cs typeface="Calibri" panose="020F0502020204030204" pitchFamily="34" charset="0"/>
              </a:rPr>
              <a:t>Trzeci krok to rozbicie r</a:t>
            </a:r>
            <a:r>
              <a:rPr lang="pl-PL" sz="1400" b="0" dirty="0">
                <a:latin typeface="Calibri" panose="020F0502020204030204" pitchFamily="34" charset="0"/>
                <a:ea typeface="Calibri" panose="020F0502020204030204" pitchFamily="34" charset="0"/>
                <a:cs typeface="Calibri" panose="020F0502020204030204" pitchFamily="34" charset="0"/>
              </a:rPr>
              <a:t>ozmiaru pozyskania rogaczy ogółem na łowne i selekcyjne.</a:t>
            </a:r>
            <a:endParaRPr lang="pl-PL" sz="1400" dirty="0"/>
          </a:p>
        </p:txBody>
      </p:sp>
    </p:spTree>
    <p:extLst>
      <p:ext uri="{BB962C8B-B14F-4D97-AF65-F5344CB8AC3E}">
        <p14:creationId xmlns:p14="http://schemas.microsoft.com/office/powerpoint/2010/main" val="17386824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B2CBBC71-8ADD-2675-46FA-B5EBF21220C8}"/>
            </a:ext>
          </a:extLst>
        </p:cNvPr>
        <p:cNvGrpSpPr/>
        <p:nvPr/>
      </p:nvGrpSpPr>
      <p:grpSpPr>
        <a:xfrm>
          <a:off x="0" y="0"/>
          <a:ext cx="0" cy="0"/>
          <a:chOff x="0" y="0"/>
          <a:chExt cx="0" cy="0"/>
        </a:xfrm>
      </p:grpSpPr>
      <p:sp>
        <p:nvSpPr>
          <p:cNvPr id="4" name="Symbol zastępczy stopki 3">
            <a:extLst>
              <a:ext uri="{FF2B5EF4-FFF2-40B4-BE49-F238E27FC236}">
                <a16:creationId xmlns:a16="http://schemas.microsoft.com/office/drawing/2014/main" xmlns="" id="{2A84CD4E-CD9F-9B40-9AAC-17F71B936720}"/>
              </a:ext>
            </a:extLst>
          </p:cNvPr>
          <p:cNvSpPr txBox="1"/>
          <p:nvPr/>
        </p:nvSpPr>
        <p:spPr>
          <a:xfrm>
            <a:off x="0" y="6492871"/>
            <a:ext cx="9144000" cy="365129"/>
          </a:xfrm>
          <a:prstGeom prst="rect">
            <a:avLst/>
          </a:prstGeom>
          <a:blipFill>
            <a:blip r:embed="rId3">
              <a:alphaModFix/>
            </a:blip>
            <a:stretch>
              <a:fillRect/>
            </a:stretch>
          </a:blipFill>
          <a:ln>
            <a:noFill/>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l-PL" sz="1200" b="1" i="0" u="none" strike="noStrike" kern="1200" cap="none" spc="0" baseline="0">
                <a:solidFill>
                  <a:srgbClr val="FFFFFF"/>
                </a:solidFill>
                <a:uFillTx/>
                <a:latin typeface="Calibri"/>
              </a:rPr>
              <a:t>          </a:t>
            </a:r>
            <a:r>
              <a:rPr lang="pl-PL" sz="1100" b="0" i="0" u="none" strike="noStrike" kern="1200" cap="none" spc="0" baseline="0">
                <a:solidFill>
                  <a:srgbClr val="EBF1DE"/>
                </a:solidFill>
                <a:uFillTx/>
                <a:latin typeface="Calibri"/>
              </a:rPr>
              <a:t>zo.czestochowa@pzlow.pl</a:t>
            </a:r>
            <a:endParaRPr lang="pl-PL" sz="1200" b="0" i="0" u="none" strike="noStrike" kern="1200" cap="none" spc="0" baseline="0">
              <a:solidFill>
                <a:srgbClr val="EBF1DE"/>
              </a:solidFill>
              <a:uFillTx/>
              <a:latin typeface="Calibri"/>
            </a:endParaRPr>
          </a:p>
        </p:txBody>
      </p:sp>
      <p:sp>
        <p:nvSpPr>
          <p:cNvPr id="5" name="Symbol zastępczy numeru slajdu 4">
            <a:extLst>
              <a:ext uri="{FF2B5EF4-FFF2-40B4-BE49-F238E27FC236}">
                <a16:creationId xmlns:a16="http://schemas.microsoft.com/office/drawing/2014/main" xmlns="" id="{9F77D0C1-9D63-C9D0-0CDF-E7545FF25F8A}"/>
              </a:ext>
            </a:extLst>
          </p:cNvPr>
          <p:cNvSpPr txBox="1"/>
          <p:nvPr/>
        </p:nvSpPr>
        <p:spPr>
          <a:xfrm>
            <a:off x="6948261" y="6492870"/>
            <a:ext cx="2195739" cy="365129"/>
          </a:xfrm>
          <a:prstGeom prst="rect">
            <a:avLst/>
          </a:prstGeom>
          <a:solidFill>
            <a:srgbClr val="416A2C"/>
          </a:solidFill>
          <a:ln>
            <a:noFill/>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l-PL" sz="1200" b="0" i="0" u="none" strike="noStrike" kern="1200" cap="none" spc="0" baseline="0">
                <a:solidFill>
                  <a:srgbClr val="FFFFFF"/>
                </a:solidFill>
                <a:uFillTx/>
                <a:latin typeface="Calibri"/>
              </a:rPr>
              <a:t>                                   </a:t>
            </a:r>
            <a:fld id="{0E1CFC29-028A-4315-8C80-35EB0030F28E}" type="slidenum">
              <a:rPr lang="pl-PL" sz="1100" b="0" i="0" u="none" strike="noStrike" kern="1200" cap="none" spc="0" baseline="0">
                <a:solidFill>
                  <a:srgbClr val="EBF1DE"/>
                </a:solidFill>
                <a:uFillTx/>
                <a:latin typeface="Calibri"/>
              </a:rPr>
              <a:t>29</a:t>
            </a:fld>
            <a:endParaRPr lang="pl-PL" sz="1100" b="0" i="0" u="none" strike="noStrike" kern="1200" cap="none" spc="0" baseline="0">
              <a:solidFill>
                <a:srgbClr val="EBF1DE"/>
              </a:solidFill>
              <a:uFillTx/>
              <a:latin typeface="Calibri"/>
            </a:endParaRPr>
          </a:p>
        </p:txBody>
      </p:sp>
      <p:sp>
        <p:nvSpPr>
          <p:cNvPr id="2" name="pole tekstowe 1">
            <a:extLst>
              <a:ext uri="{FF2B5EF4-FFF2-40B4-BE49-F238E27FC236}">
                <a16:creationId xmlns:a16="http://schemas.microsoft.com/office/drawing/2014/main" xmlns="" id="{D70E2421-9066-C59A-8D60-2230E696590E}"/>
              </a:ext>
            </a:extLst>
          </p:cNvPr>
          <p:cNvSpPr txBox="1"/>
          <p:nvPr/>
        </p:nvSpPr>
        <p:spPr>
          <a:xfrm>
            <a:off x="180815" y="870124"/>
            <a:ext cx="8630081" cy="707886"/>
          </a:xfrm>
          <a:prstGeom prst="rect">
            <a:avLst/>
          </a:prstGeom>
          <a:noFill/>
        </p:spPr>
        <p:txBody>
          <a:bodyPr wrap="square" rtlCol="0">
            <a:spAutoFit/>
          </a:bodyPr>
          <a:lstStyle/>
          <a:p>
            <a:pPr algn="ctr"/>
            <a:r>
              <a:rPr lang="pl-PL" sz="2000"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Dział IV b</a:t>
            </a:r>
            <a:r>
              <a:rPr lang="pl-PL" sz="2000" b="0"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 RPŁ cd - </a:t>
            </a:r>
            <a:r>
              <a:rPr lang="pl-PL" sz="2000"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d</a:t>
            </a:r>
            <a:r>
              <a:rPr lang="pl-PL" sz="2000" b="0"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ane dotyczące zwierząt łownych w obwodzie łowieckim - zwierzyna drobna:</a:t>
            </a:r>
          </a:p>
        </p:txBody>
      </p:sp>
      <p:sp>
        <p:nvSpPr>
          <p:cNvPr id="7" name="pole tekstowe 6">
            <a:extLst>
              <a:ext uri="{FF2B5EF4-FFF2-40B4-BE49-F238E27FC236}">
                <a16:creationId xmlns:a16="http://schemas.microsoft.com/office/drawing/2014/main" xmlns="" id="{442D55E6-A92C-67FB-71E9-61F9A594ED00}"/>
              </a:ext>
            </a:extLst>
          </p:cNvPr>
          <p:cNvSpPr txBox="1"/>
          <p:nvPr/>
        </p:nvSpPr>
        <p:spPr>
          <a:xfrm>
            <a:off x="281402" y="1810636"/>
            <a:ext cx="3600400" cy="1384995"/>
          </a:xfrm>
          <a:prstGeom prst="rect">
            <a:avLst/>
          </a:prstGeom>
          <a:noFill/>
        </p:spPr>
        <p:txBody>
          <a:bodyPr wrap="square" rtlCol="0">
            <a:spAutoFit/>
          </a:bodyPr>
          <a:lstStyle/>
          <a:p>
            <a:pPr algn="just">
              <a:spcBef>
                <a:spcPts val="600"/>
              </a:spcBef>
              <a:spcAft>
                <a:spcPts val="600"/>
              </a:spcAft>
            </a:pPr>
            <a:r>
              <a:rPr lang="pl-PL" sz="1400" b="0" dirty="0">
                <a:latin typeface="Calibri" panose="020F0502020204030204" pitchFamily="34" charset="0"/>
                <a:ea typeface="Calibri" panose="020F0502020204030204" pitchFamily="34" charset="0"/>
                <a:cs typeface="Calibri" panose="020F0502020204030204" pitchFamily="34" charset="0"/>
              </a:rPr>
              <a:t>Planowanie dla zwierzyny drobnej odbywa się w sposób identyczny jak dla grubej, przy czym margines minimalnej i maksymalnej liczby zwierząt do odstrzału wynosi „+” „-” 15% optymalnej liczy zwierząt zaplanowanych do odstrzału.</a:t>
            </a:r>
          </a:p>
        </p:txBody>
      </p:sp>
      <p:pic>
        <p:nvPicPr>
          <p:cNvPr id="8" name="Obraz 7">
            <a:extLst>
              <a:ext uri="{FF2B5EF4-FFF2-40B4-BE49-F238E27FC236}">
                <a16:creationId xmlns:a16="http://schemas.microsoft.com/office/drawing/2014/main" xmlns="" id="{DECF8778-5032-74B3-5AB4-6E8DBCE0BDE7}"/>
              </a:ext>
            </a:extLst>
          </p:cNvPr>
          <p:cNvPicPr>
            <a:picLocks noChangeAspect="1"/>
          </p:cNvPicPr>
          <p:nvPr/>
        </p:nvPicPr>
        <p:blipFill>
          <a:blip r:embed="rId4"/>
          <a:stretch>
            <a:fillRect/>
          </a:stretch>
        </p:blipFill>
        <p:spPr>
          <a:xfrm>
            <a:off x="3951652" y="1623515"/>
            <a:ext cx="5082686" cy="4416855"/>
          </a:xfrm>
          <a:prstGeom prst="rect">
            <a:avLst/>
          </a:prstGeom>
        </p:spPr>
      </p:pic>
      <p:pic>
        <p:nvPicPr>
          <p:cNvPr id="12" name="Obraz 11">
            <a:extLst>
              <a:ext uri="{FF2B5EF4-FFF2-40B4-BE49-F238E27FC236}">
                <a16:creationId xmlns:a16="http://schemas.microsoft.com/office/drawing/2014/main" xmlns="" id="{233164A7-DB53-A332-2D1C-D24879D5303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1402" y="3428257"/>
            <a:ext cx="3416321" cy="2277547"/>
          </a:xfrm>
          <a:prstGeom prst="rect">
            <a:avLst/>
          </a:prstGeom>
          <a:ln>
            <a:noFill/>
          </a:ln>
          <a:effectLst>
            <a:softEdge rad="112500"/>
          </a:effectLst>
        </p:spPr>
      </p:pic>
      <p:sp>
        <p:nvSpPr>
          <p:cNvPr id="14" name="pole tekstowe 13">
            <a:extLst>
              <a:ext uri="{FF2B5EF4-FFF2-40B4-BE49-F238E27FC236}">
                <a16:creationId xmlns:a16="http://schemas.microsoft.com/office/drawing/2014/main" xmlns="" id="{E4478445-4C57-D452-CEF2-FC2D728211BE}"/>
              </a:ext>
            </a:extLst>
          </p:cNvPr>
          <p:cNvSpPr txBox="1"/>
          <p:nvPr/>
        </p:nvSpPr>
        <p:spPr>
          <a:xfrm>
            <a:off x="381602" y="6124519"/>
            <a:ext cx="4575264" cy="200055"/>
          </a:xfrm>
          <a:prstGeom prst="rect">
            <a:avLst/>
          </a:prstGeom>
          <a:noFill/>
        </p:spPr>
        <p:txBody>
          <a:bodyPr wrap="square">
            <a:spAutoFit/>
          </a:bodyPr>
          <a:lstStyle/>
          <a:p>
            <a:r>
              <a:rPr lang="pl-PL" sz="700" dirty="0">
                <a:solidFill>
                  <a:schemeClr val="bg1"/>
                </a:solidFill>
              </a:rPr>
              <a:t>https://animalia.bio/pl/european-hare</a:t>
            </a:r>
          </a:p>
        </p:txBody>
      </p:sp>
    </p:spTree>
    <p:extLst>
      <p:ext uri="{BB962C8B-B14F-4D97-AF65-F5344CB8AC3E}">
        <p14:creationId xmlns:p14="http://schemas.microsoft.com/office/powerpoint/2010/main" val="11679831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BE2C79E2-75C9-DB53-8E81-07F306945C52}"/>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xmlns="" id="{C0CCE6C9-5F63-474E-9012-7F2534376D67}"/>
              </a:ext>
            </a:extLst>
          </p:cNvPr>
          <p:cNvSpPr txBox="1">
            <a:spLocks noGrp="1"/>
          </p:cNvSpPr>
          <p:nvPr>
            <p:ph type="title"/>
          </p:nvPr>
        </p:nvSpPr>
        <p:spPr>
          <a:xfrm>
            <a:off x="348643" y="683568"/>
            <a:ext cx="8268293" cy="554696"/>
          </a:xfrm>
        </p:spPr>
        <p:txBody>
          <a:bodyPr/>
          <a:lstStyle/>
          <a:p>
            <a:r>
              <a:rPr lang="pl-PL" sz="2000" dirty="0">
                <a:solidFill>
                  <a:schemeClr val="accent2">
                    <a:lumMod val="75000"/>
                  </a:schemeClr>
                </a:solidFill>
              </a:rPr>
              <a:t>I. - Prace przygotowawcze – gromadzenie niezbędnych do planowania dokumentów i danych cd.:</a:t>
            </a:r>
            <a:endParaRPr lang="pl-PL" dirty="0">
              <a:solidFill>
                <a:schemeClr val="accent2">
                  <a:lumMod val="75000"/>
                </a:schemeClr>
              </a:solidFill>
            </a:endParaRPr>
          </a:p>
        </p:txBody>
      </p:sp>
      <p:sp>
        <p:nvSpPr>
          <p:cNvPr id="3" name="Symbol zastępczy zawartości 2">
            <a:extLst>
              <a:ext uri="{FF2B5EF4-FFF2-40B4-BE49-F238E27FC236}">
                <a16:creationId xmlns:a16="http://schemas.microsoft.com/office/drawing/2014/main" xmlns="" id="{895627E9-CD81-CFEF-FC4D-960B96AE2068}"/>
              </a:ext>
            </a:extLst>
          </p:cNvPr>
          <p:cNvSpPr txBox="1">
            <a:spLocks noGrp="1"/>
          </p:cNvSpPr>
          <p:nvPr>
            <p:ph idx="1"/>
          </p:nvPr>
        </p:nvSpPr>
        <p:spPr>
          <a:xfrm>
            <a:off x="171450" y="1326690"/>
            <a:ext cx="8813800" cy="5212225"/>
          </a:xfrm>
        </p:spPr>
        <p:txBody>
          <a:bodyPr/>
          <a:lstStyle/>
          <a:p>
            <a:pPr algn="just">
              <a:buFont typeface="Wingdings" panose="05000000000000000000" pitchFamily="2" charset="2"/>
              <a:buChar char="Ø"/>
            </a:pPr>
            <a:r>
              <a:rPr lang="pl-PL" sz="1300" dirty="0"/>
              <a:t>Protokoły ubytku zwierzyny lub inne formy dokumentowania ubytków (np. zdjęcia z datą i godziną, protokoły pokolizyjne z policji, notatki, potwierdzenia przez Służbę Leśną),</a:t>
            </a:r>
          </a:p>
          <a:p>
            <a:pPr marL="285750" indent="-285750" algn="just">
              <a:buFontTx/>
              <a:buChar char="-"/>
            </a:pPr>
            <a:endParaRPr lang="pl-PL" sz="1300" dirty="0"/>
          </a:p>
          <a:p>
            <a:pPr algn="just">
              <a:buFont typeface="Wingdings" panose="05000000000000000000" pitchFamily="2" charset="2"/>
              <a:buChar char="Ø"/>
            </a:pPr>
            <a:r>
              <a:rPr lang="pl-PL" sz="1300" dirty="0"/>
              <a:t>Arkusze oceny prawidłowości odstrzału z całego mijającego sezonu (jeśli nie gromadzono na bieżąco w kole, to dostępne w ZO PZŁ), </a:t>
            </a:r>
          </a:p>
          <a:p>
            <a:pPr marL="285750" indent="-285750" algn="just">
              <a:buFontTx/>
              <a:buChar char="-"/>
            </a:pPr>
            <a:endParaRPr lang="pl-PL" sz="1300" dirty="0"/>
          </a:p>
          <a:p>
            <a:pPr algn="just">
              <a:buFont typeface="Wingdings" panose="05000000000000000000" pitchFamily="2" charset="2"/>
              <a:buChar char="Ø"/>
            </a:pPr>
            <a:r>
              <a:rPr lang="pl-PL" sz="1300" dirty="0"/>
              <a:t>Zestaw danych z wykonania pozyskania zwierzyny w kończącym się roku gospodarczym w ramach polowania oraz odstrzału sanitarnego (dostępne jako raporty z systemów elektronicznych np. EKEP, EPI itp. jeśli wprowadzano tam dane na bieżąco, jeśli nie to z zestawień ręcznych),</a:t>
            </a:r>
          </a:p>
          <a:p>
            <a:pPr marL="285750" indent="-285750" algn="just">
              <a:buFontTx/>
              <a:buChar char="-"/>
            </a:pPr>
            <a:endParaRPr lang="pl-PL" sz="1300" dirty="0"/>
          </a:p>
          <a:p>
            <a:pPr algn="just">
              <a:buFont typeface="Wingdings" panose="05000000000000000000" pitchFamily="2" charset="2"/>
              <a:buChar char="Ø"/>
            </a:pPr>
            <a:r>
              <a:rPr lang="pl-PL" sz="1300" dirty="0"/>
              <a:t>Zestaw danych z wykonania w kończącym się roku gospodarczym zadań z zakresu gospodarki łowieckiej np. wielkość kosztów, przychodów czy też areału szkód od zwierzyny (podajemy powierzchnię zredukowaną szkód). Dostępne jako raporty z systemów elektronicznych np. EKEP, EPI itp. jeśli wprowadzano tam dane na bieżąco, jeśli nie to z zestawień ręcznych),</a:t>
            </a:r>
          </a:p>
          <a:p>
            <a:pPr marL="285750" indent="-285750" algn="just">
              <a:buFontTx/>
              <a:buChar char="-"/>
            </a:pPr>
            <a:endParaRPr lang="pl-PL" sz="1300" dirty="0"/>
          </a:p>
          <a:p>
            <a:pPr algn="just">
              <a:buFont typeface="Wingdings" panose="05000000000000000000" pitchFamily="2" charset="2"/>
              <a:buChar char="Ø"/>
            </a:pPr>
            <a:r>
              <a:rPr lang="pl-PL" sz="1300" dirty="0"/>
              <a:t>Wyniki inwentaryzacji zwierzyny sporządzone na formularzu na dzień 10 marca, (po wprowadzeniu do EPI lub EKEP wydruk możliwy z systemu),</a:t>
            </a:r>
          </a:p>
          <a:p>
            <a:pPr algn="just">
              <a:buFont typeface="Wingdings" panose="05000000000000000000" pitchFamily="2" charset="2"/>
              <a:buChar char="Ø"/>
            </a:pPr>
            <a:r>
              <a:rPr lang="pl-PL" sz="1300" dirty="0"/>
              <a:t>Wyniki inwentaryzacji zagospodarowania obwodu sporządzane i ewidencjonowane dowolnie, zgromadzone najpóźniej na dzień sporządzania druku RPŁ.</a:t>
            </a:r>
          </a:p>
        </p:txBody>
      </p:sp>
      <p:sp>
        <p:nvSpPr>
          <p:cNvPr id="4" name="Symbol zastępczy stopki 3">
            <a:extLst>
              <a:ext uri="{FF2B5EF4-FFF2-40B4-BE49-F238E27FC236}">
                <a16:creationId xmlns:a16="http://schemas.microsoft.com/office/drawing/2014/main" xmlns="" id="{EFBDF6A6-1467-3D39-B33E-AD61877F4A16}"/>
              </a:ext>
            </a:extLst>
          </p:cNvPr>
          <p:cNvSpPr txBox="1"/>
          <p:nvPr/>
        </p:nvSpPr>
        <p:spPr>
          <a:xfrm>
            <a:off x="0" y="6356351"/>
            <a:ext cx="9144000" cy="365129"/>
          </a:xfrm>
          <a:prstGeom prst="rect">
            <a:avLst/>
          </a:prstGeom>
          <a:blipFill>
            <a:blip r:embed="rId3">
              <a:alphaModFix/>
            </a:blip>
            <a:stretch>
              <a:fillRect/>
            </a:stretch>
          </a:blipFill>
          <a:ln>
            <a:noFill/>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l-PL" sz="1200" b="1" i="0" u="none" strike="noStrike" kern="1200" cap="none" spc="0" baseline="0">
                <a:solidFill>
                  <a:srgbClr val="FFFFFF"/>
                </a:solidFill>
                <a:uFillTx/>
                <a:latin typeface="Calibri"/>
              </a:rPr>
              <a:t>          </a:t>
            </a:r>
            <a:r>
              <a:rPr lang="pl-PL" sz="1100" b="0" i="0" u="none" strike="noStrike" kern="1200" cap="none" spc="0" baseline="0">
                <a:solidFill>
                  <a:srgbClr val="EBF1DE"/>
                </a:solidFill>
                <a:uFillTx/>
                <a:latin typeface="Calibri"/>
              </a:rPr>
              <a:t>zo.czestochowa@pzlow.pl</a:t>
            </a:r>
            <a:endParaRPr lang="pl-PL" sz="1200" b="0" i="0" u="none" strike="noStrike" kern="1200" cap="none" spc="0" baseline="0">
              <a:solidFill>
                <a:srgbClr val="EBF1DE"/>
              </a:solidFill>
              <a:uFillTx/>
              <a:latin typeface="Calibri"/>
            </a:endParaRPr>
          </a:p>
        </p:txBody>
      </p:sp>
      <p:sp>
        <p:nvSpPr>
          <p:cNvPr id="5" name="Symbol zastępczy numeru slajdu 4">
            <a:extLst>
              <a:ext uri="{FF2B5EF4-FFF2-40B4-BE49-F238E27FC236}">
                <a16:creationId xmlns:a16="http://schemas.microsoft.com/office/drawing/2014/main" xmlns="" id="{C9657E28-648C-3B99-3338-FE52C633F187}"/>
              </a:ext>
            </a:extLst>
          </p:cNvPr>
          <p:cNvSpPr txBox="1"/>
          <p:nvPr/>
        </p:nvSpPr>
        <p:spPr>
          <a:xfrm>
            <a:off x="6948260" y="6356351"/>
            <a:ext cx="2195739" cy="365129"/>
          </a:xfrm>
          <a:prstGeom prst="rect">
            <a:avLst/>
          </a:prstGeom>
          <a:solidFill>
            <a:srgbClr val="416A2C"/>
          </a:solidFill>
          <a:ln>
            <a:noFill/>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l-PL" sz="1200" b="0" i="0" u="none" strike="noStrike" kern="1200" cap="none" spc="0" baseline="0">
                <a:solidFill>
                  <a:srgbClr val="FFFFFF"/>
                </a:solidFill>
                <a:uFillTx/>
                <a:latin typeface="Calibri"/>
              </a:rPr>
              <a:t>                                   </a:t>
            </a:r>
            <a:fld id="{D73E0481-7498-4537-A24A-2B5E38C5A2AF}" type="slidenum">
              <a:rPr lang="pl-PL" sz="1100" b="0" i="0" u="none" strike="noStrike" kern="1200" cap="none" spc="0" baseline="0">
                <a:solidFill>
                  <a:srgbClr val="EBF1DE"/>
                </a:solidFill>
                <a:uFillTx/>
                <a:latin typeface="Calibri"/>
              </a:rPr>
              <a:t>3</a:t>
            </a:fld>
            <a:endParaRPr lang="pl-PL" sz="1100" b="0" i="0" u="none" strike="noStrike" kern="1200" cap="none" spc="0" baseline="0">
              <a:solidFill>
                <a:srgbClr val="EBF1DE"/>
              </a:solidFill>
              <a:uFillTx/>
              <a:latin typeface="Calibri"/>
            </a:endParaRPr>
          </a:p>
        </p:txBody>
      </p:sp>
    </p:spTree>
    <p:extLst>
      <p:ext uri="{BB962C8B-B14F-4D97-AF65-F5344CB8AC3E}">
        <p14:creationId xmlns:p14="http://schemas.microsoft.com/office/powerpoint/2010/main" val="511823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423FCA66-1A98-6838-6DD3-CE1150DE0C97}"/>
            </a:ext>
          </a:extLst>
        </p:cNvPr>
        <p:cNvGrpSpPr/>
        <p:nvPr/>
      </p:nvGrpSpPr>
      <p:grpSpPr>
        <a:xfrm>
          <a:off x="0" y="0"/>
          <a:ext cx="0" cy="0"/>
          <a:chOff x="0" y="0"/>
          <a:chExt cx="0" cy="0"/>
        </a:xfrm>
      </p:grpSpPr>
      <p:sp>
        <p:nvSpPr>
          <p:cNvPr id="4" name="Symbol zastępczy stopki 3">
            <a:extLst>
              <a:ext uri="{FF2B5EF4-FFF2-40B4-BE49-F238E27FC236}">
                <a16:creationId xmlns:a16="http://schemas.microsoft.com/office/drawing/2014/main" xmlns="" id="{5C8BDEA6-4D13-5E7C-6467-0D3E5F9EA06D}"/>
              </a:ext>
            </a:extLst>
          </p:cNvPr>
          <p:cNvSpPr txBox="1"/>
          <p:nvPr/>
        </p:nvSpPr>
        <p:spPr>
          <a:xfrm>
            <a:off x="0" y="6492871"/>
            <a:ext cx="9144000" cy="365129"/>
          </a:xfrm>
          <a:prstGeom prst="rect">
            <a:avLst/>
          </a:prstGeom>
          <a:blipFill>
            <a:blip r:embed="rId3">
              <a:alphaModFix/>
            </a:blip>
            <a:stretch>
              <a:fillRect/>
            </a:stretch>
          </a:blipFill>
          <a:ln>
            <a:noFill/>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l-PL" sz="1200" b="1" i="0" u="none" strike="noStrike" kern="1200" cap="none" spc="0" baseline="0">
                <a:solidFill>
                  <a:srgbClr val="FFFFFF"/>
                </a:solidFill>
                <a:uFillTx/>
                <a:latin typeface="Calibri"/>
              </a:rPr>
              <a:t>          </a:t>
            </a:r>
            <a:r>
              <a:rPr lang="pl-PL" sz="1100" b="0" i="0" u="none" strike="noStrike" kern="1200" cap="none" spc="0" baseline="0">
                <a:solidFill>
                  <a:srgbClr val="EBF1DE"/>
                </a:solidFill>
                <a:uFillTx/>
                <a:latin typeface="Calibri"/>
              </a:rPr>
              <a:t>zo.czestochowa@pzlow.pl</a:t>
            </a:r>
            <a:endParaRPr lang="pl-PL" sz="1200" b="0" i="0" u="none" strike="noStrike" kern="1200" cap="none" spc="0" baseline="0">
              <a:solidFill>
                <a:srgbClr val="EBF1DE"/>
              </a:solidFill>
              <a:uFillTx/>
              <a:latin typeface="Calibri"/>
            </a:endParaRPr>
          </a:p>
        </p:txBody>
      </p:sp>
      <p:sp>
        <p:nvSpPr>
          <p:cNvPr id="5" name="Symbol zastępczy numeru slajdu 4">
            <a:extLst>
              <a:ext uri="{FF2B5EF4-FFF2-40B4-BE49-F238E27FC236}">
                <a16:creationId xmlns:a16="http://schemas.microsoft.com/office/drawing/2014/main" xmlns="" id="{B9F52553-84D7-AF15-AA2B-AF8B92C8B881}"/>
              </a:ext>
            </a:extLst>
          </p:cNvPr>
          <p:cNvSpPr txBox="1"/>
          <p:nvPr/>
        </p:nvSpPr>
        <p:spPr>
          <a:xfrm>
            <a:off x="6948261" y="6492870"/>
            <a:ext cx="2195739" cy="365129"/>
          </a:xfrm>
          <a:prstGeom prst="rect">
            <a:avLst/>
          </a:prstGeom>
          <a:solidFill>
            <a:srgbClr val="416A2C"/>
          </a:solidFill>
          <a:ln>
            <a:noFill/>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l-PL" sz="1200" b="0" i="0" u="none" strike="noStrike" kern="1200" cap="none" spc="0" baseline="0">
                <a:solidFill>
                  <a:srgbClr val="FFFFFF"/>
                </a:solidFill>
                <a:uFillTx/>
                <a:latin typeface="Calibri"/>
              </a:rPr>
              <a:t>                                   </a:t>
            </a:r>
            <a:fld id="{0E1CFC29-028A-4315-8C80-35EB0030F28E}" type="slidenum">
              <a:rPr lang="pl-PL" sz="1100" b="0" i="0" u="none" strike="noStrike" kern="1200" cap="none" spc="0" baseline="0">
                <a:solidFill>
                  <a:srgbClr val="EBF1DE"/>
                </a:solidFill>
                <a:uFillTx/>
                <a:latin typeface="Calibri"/>
              </a:rPr>
              <a:t>30</a:t>
            </a:fld>
            <a:endParaRPr lang="pl-PL" sz="1100" b="0" i="0" u="none" strike="noStrike" kern="1200" cap="none" spc="0" baseline="0">
              <a:solidFill>
                <a:srgbClr val="EBF1DE"/>
              </a:solidFill>
              <a:uFillTx/>
              <a:latin typeface="Calibri"/>
            </a:endParaRPr>
          </a:p>
        </p:txBody>
      </p:sp>
      <p:sp>
        <p:nvSpPr>
          <p:cNvPr id="2" name="pole tekstowe 1">
            <a:extLst>
              <a:ext uri="{FF2B5EF4-FFF2-40B4-BE49-F238E27FC236}">
                <a16:creationId xmlns:a16="http://schemas.microsoft.com/office/drawing/2014/main" xmlns="" id="{1ACA3A89-4687-DF01-B978-9C5653D71803}"/>
              </a:ext>
            </a:extLst>
          </p:cNvPr>
          <p:cNvSpPr txBox="1"/>
          <p:nvPr/>
        </p:nvSpPr>
        <p:spPr>
          <a:xfrm>
            <a:off x="180815" y="1020291"/>
            <a:ext cx="8747648" cy="707886"/>
          </a:xfrm>
          <a:prstGeom prst="rect">
            <a:avLst/>
          </a:prstGeom>
          <a:noFill/>
        </p:spPr>
        <p:txBody>
          <a:bodyPr wrap="square" rtlCol="0">
            <a:spAutoFit/>
          </a:bodyPr>
          <a:lstStyle/>
          <a:p>
            <a:pPr algn="ctr"/>
            <a:r>
              <a:rPr lang="pl-PL" sz="2000"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Dział IV b</a:t>
            </a:r>
            <a:r>
              <a:rPr lang="pl-PL" sz="2000" b="0"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 Dane dotyczące zwierząt łownych w obwodzie łowieckim - zwierzyna drobna cd.:</a:t>
            </a:r>
          </a:p>
        </p:txBody>
      </p:sp>
      <p:pic>
        <p:nvPicPr>
          <p:cNvPr id="3" name="Obraz 2">
            <a:extLst>
              <a:ext uri="{FF2B5EF4-FFF2-40B4-BE49-F238E27FC236}">
                <a16:creationId xmlns:a16="http://schemas.microsoft.com/office/drawing/2014/main" xmlns="" id="{B0CC1085-49B1-5D38-9563-C983EDFDCA67}"/>
              </a:ext>
            </a:extLst>
          </p:cNvPr>
          <p:cNvPicPr>
            <a:picLocks noChangeAspect="1"/>
          </p:cNvPicPr>
          <p:nvPr/>
        </p:nvPicPr>
        <p:blipFill>
          <a:blip r:embed="rId4"/>
          <a:srcRect b="57583"/>
          <a:stretch/>
        </p:blipFill>
        <p:spPr>
          <a:xfrm>
            <a:off x="371934" y="1711010"/>
            <a:ext cx="8400132" cy="3096344"/>
          </a:xfrm>
          <a:prstGeom prst="rect">
            <a:avLst/>
          </a:prstGeom>
        </p:spPr>
      </p:pic>
      <p:sp>
        <p:nvSpPr>
          <p:cNvPr id="6" name="pole tekstowe 5">
            <a:extLst>
              <a:ext uri="{FF2B5EF4-FFF2-40B4-BE49-F238E27FC236}">
                <a16:creationId xmlns:a16="http://schemas.microsoft.com/office/drawing/2014/main" xmlns="" id="{3C2C6782-2ECC-647F-A499-B34E00FBA7D6}"/>
              </a:ext>
            </a:extLst>
          </p:cNvPr>
          <p:cNvSpPr txBox="1"/>
          <p:nvPr/>
        </p:nvSpPr>
        <p:spPr>
          <a:xfrm>
            <a:off x="751114" y="5188446"/>
            <a:ext cx="7780677" cy="307777"/>
          </a:xfrm>
          <a:prstGeom prst="rect">
            <a:avLst/>
          </a:prstGeom>
          <a:noFill/>
        </p:spPr>
        <p:txBody>
          <a:bodyPr wrap="square" rtlCol="0">
            <a:spAutoFit/>
          </a:bodyPr>
          <a:lstStyle/>
          <a:p>
            <a:pPr algn="ctr"/>
            <a:r>
              <a:rPr lang="pl-PL" sz="1400" b="0" dirty="0">
                <a:latin typeface="Calibri" panose="020F0502020204030204" pitchFamily="34" charset="0"/>
                <a:ea typeface="Calibri" panose="020F0502020204030204" pitchFamily="34" charset="0"/>
                <a:cs typeface="Calibri" panose="020F0502020204030204" pitchFamily="34" charset="0"/>
              </a:rPr>
              <a:t>W planie musi znaleźć się każdy gatunek, który może być pozyskany, bo inaczej to pozyskanie bezprawne.</a:t>
            </a:r>
          </a:p>
        </p:txBody>
      </p:sp>
    </p:spTree>
    <p:extLst>
      <p:ext uri="{BB962C8B-B14F-4D97-AF65-F5344CB8AC3E}">
        <p14:creationId xmlns:p14="http://schemas.microsoft.com/office/powerpoint/2010/main" val="36154255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D3F5C42D-1F19-FD0D-6F99-0934A747FB5E}"/>
            </a:ext>
          </a:extLst>
        </p:cNvPr>
        <p:cNvGrpSpPr/>
        <p:nvPr/>
      </p:nvGrpSpPr>
      <p:grpSpPr>
        <a:xfrm>
          <a:off x="0" y="0"/>
          <a:ext cx="0" cy="0"/>
          <a:chOff x="0" y="0"/>
          <a:chExt cx="0" cy="0"/>
        </a:xfrm>
      </p:grpSpPr>
      <p:sp>
        <p:nvSpPr>
          <p:cNvPr id="4" name="Symbol zastępczy stopki 3">
            <a:extLst>
              <a:ext uri="{FF2B5EF4-FFF2-40B4-BE49-F238E27FC236}">
                <a16:creationId xmlns:a16="http://schemas.microsoft.com/office/drawing/2014/main" xmlns="" id="{4EA0C72E-C50D-1447-8893-AC62CEA494A8}"/>
              </a:ext>
            </a:extLst>
          </p:cNvPr>
          <p:cNvSpPr txBox="1"/>
          <p:nvPr/>
        </p:nvSpPr>
        <p:spPr>
          <a:xfrm>
            <a:off x="0" y="6492871"/>
            <a:ext cx="9144000" cy="365129"/>
          </a:xfrm>
          <a:prstGeom prst="rect">
            <a:avLst/>
          </a:prstGeom>
          <a:blipFill>
            <a:blip r:embed="rId3">
              <a:alphaModFix/>
            </a:blip>
            <a:stretch>
              <a:fillRect/>
            </a:stretch>
          </a:blipFill>
          <a:ln>
            <a:noFill/>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l-PL" sz="1200" b="1" i="0" u="none" strike="noStrike" kern="1200" cap="none" spc="0" baseline="0">
                <a:solidFill>
                  <a:srgbClr val="FFFFFF"/>
                </a:solidFill>
                <a:uFillTx/>
                <a:latin typeface="Calibri"/>
              </a:rPr>
              <a:t>          </a:t>
            </a:r>
            <a:r>
              <a:rPr lang="pl-PL" sz="1100" b="0" i="0" u="none" strike="noStrike" kern="1200" cap="none" spc="0" baseline="0">
                <a:solidFill>
                  <a:srgbClr val="EBF1DE"/>
                </a:solidFill>
                <a:uFillTx/>
                <a:latin typeface="Calibri"/>
              </a:rPr>
              <a:t>zo.czestochowa@pzlow.pl</a:t>
            </a:r>
            <a:endParaRPr lang="pl-PL" sz="1200" b="0" i="0" u="none" strike="noStrike" kern="1200" cap="none" spc="0" baseline="0">
              <a:solidFill>
                <a:srgbClr val="EBF1DE"/>
              </a:solidFill>
              <a:uFillTx/>
              <a:latin typeface="Calibri"/>
            </a:endParaRPr>
          </a:p>
        </p:txBody>
      </p:sp>
      <p:sp>
        <p:nvSpPr>
          <p:cNvPr id="5" name="Symbol zastępczy numeru slajdu 4">
            <a:extLst>
              <a:ext uri="{FF2B5EF4-FFF2-40B4-BE49-F238E27FC236}">
                <a16:creationId xmlns:a16="http://schemas.microsoft.com/office/drawing/2014/main" xmlns="" id="{F0942CF0-5E58-FA19-FA48-E705B8663F8A}"/>
              </a:ext>
            </a:extLst>
          </p:cNvPr>
          <p:cNvSpPr txBox="1"/>
          <p:nvPr/>
        </p:nvSpPr>
        <p:spPr>
          <a:xfrm>
            <a:off x="6948261" y="6492870"/>
            <a:ext cx="2195739" cy="365129"/>
          </a:xfrm>
          <a:prstGeom prst="rect">
            <a:avLst/>
          </a:prstGeom>
          <a:solidFill>
            <a:srgbClr val="416A2C"/>
          </a:solidFill>
          <a:ln>
            <a:noFill/>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l-PL" sz="1200" b="0" i="0" u="none" strike="noStrike" kern="1200" cap="none" spc="0" baseline="0">
                <a:solidFill>
                  <a:srgbClr val="FFFFFF"/>
                </a:solidFill>
                <a:uFillTx/>
                <a:latin typeface="Calibri"/>
              </a:rPr>
              <a:t>                                   </a:t>
            </a:r>
            <a:fld id="{0E1CFC29-028A-4315-8C80-35EB0030F28E}" type="slidenum">
              <a:rPr lang="pl-PL" sz="1100" b="0" i="0" u="none" strike="noStrike" kern="1200" cap="none" spc="0" baseline="0">
                <a:solidFill>
                  <a:srgbClr val="EBF1DE"/>
                </a:solidFill>
                <a:uFillTx/>
                <a:latin typeface="Calibri"/>
              </a:rPr>
              <a:t>31</a:t>
            </a:fld>
            <a:endParaRPr lang="pl-PL" sz="1100" b="0" i="0" u="none" strike="noStrike" kern="1200" cap="none" spc="0" baseline="0">
              <a:solidFill>
                <a:srgbClr val="EBF1DE"/>
              </a:solidFill>
              <a:uFillTx/>
              <a:latin typeface="Calibri"/>
            </a:endParaRPr>
          </a:p>
        </p:txBody>
      </p:sp>
      <p:sp>
        <p:nvSpPr>
          <p:cNvPr id="2" name="pole tekstowe 1">
            <a:extLst>
              <a:ext uri="{FF2B5EF4-FFF2-40B4-BE49-F238E27FC236}">
                <a16:creationId xmlns:a16="http://schemas.microsoft.com/office/drawing/2014/main" xmlns="" id="{6BA2F27F-A8F6-2F7E-6008-0E1FF9A58111}"/>
              </a:ext>
            </a:extLst>
          </p:cNvPr>
          <p:cNvSpPr txBox="1"/>
          <p:nvPr/>
        </p:nvSpPr>
        <p:spPr>
          <a:xfrm>
            <a:off x="180815" y="1020291"/>
            <a:ext cx="8747648" cy="707886"/>
          </a:xfrm>
          <a:prstGeom prst="rect">
            <a:avLst/>
          </a:prstGeom>
          <a:noFill/>
        </p:spPr>
        <p:txBody>
          <a:bodyPr wrap="square" rtlCol="0">
            <a:spAutoFit/>
          </a:bodyPr>
          <a:lstStyle/>
          <a:p>
            <a:pPr algn="ctr"/>
            <a:r>
              <a:rPr lang="pl-PL" sz="2000"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Dział V. RPŁ cd. - Dane dotyczące zwierząt zaliczonych do inwazyjnych gatunków obcych (IGO) zagrażających EU lub Polsce:</a:t>
            </a:r>
          </a:p>
        </p:txBody>
      </p:sp>
      <p:sp>
        <p:nvSpPr>
          <p:cNvPr id="6" name="pole tekstowe 5">
            <a:extLst>
              <a:ext uri="{FF2B5EF4-FFF2-40B4-BE49-F238E27FC236}">
                <a16:creationId xmlns:a16="http://schemas.microsoft.com/office/drawing/2014/main" xmlns="" id="{CAC0080B-24E8-5602-8B16-6FF1F79672A3}"/>
              </a:ext>
            </a:extLst>
          </p:cNvPr>
          <p:cNvSpPr txBox="1"/>
          <p:nvPr/>
        </p:nvSpPr>
        <p:spPr>
          <a:xfrm>
            <a:off x="418012" y="2001107"/>
            <a:ext cx="2795452" cy="1169551"/>
          </a:xfrm>
          <a:prstGeom prst="rect">
            <a:avLst/>
          </a:prstGeom>
          <a:noFill/>
        </p:spPr>
        <p:txBody>
          <a:bodyPr wrap="square" rtlCol="0">
            <a:spAutoFit/>
          </a:bodyPr>
          <a:lstStyle/>
          <a:p>
            <a:pPr algn="just"/>
            <a:r>
              <a:rPr lang="pl-PL" sz="1400" b="0" dirty="0">
                <a:latin typeface="Calibri" panose="020F0502020204030204" pitchFamily="34" charset="0"/>
                <a:ea typeface="Calibri" panose="020F0502020204030204" pitchFamily="34" charset="0"/>
                <a:cs typeface="Calibri" panose="020F0502020204030204" pitchFamily="34" charset="0"/>
              </a:rPr>
              <a:t>W dziale V wypełniamy kolumny:</a:t>
            </a:r>
          </a:p>
          <a:p>
            <a:pPr marL="285750" indent="-285750" algn="just">
              <a:buFont typeface="Wingdings" panose="05000000000000000000" pitchFamily="2" charset="2"/>
              <a:buChar char="Ø"/>
            </a:pPr>
            <a:r>
              <a:rPr lang="pl-PL" sz="1400" b="0" dirty="0">
                <a:latin typeface="Calibri" panose="020F0502020204030204" pitchFamily="34" charset="0"/>
                <a:ea typeface="Calibri" panose="020F0502020204030204" pitchFamily="34" charset="0"/>
                <a:cs typeface="Calibri" panose="020F0502020204030204" pitchFamily="34" charset="0"/>
              </a:rPr>
              <a:t>2 – liczba zwierząt (IGO) zaobserwowanych w łowisku</a:t>
            </a:r>
          </a:p>
          <a:p>
            <a:pPr marL="285750" indent="-285750" algn="just">
              <a:buFont typeface="Wingdings" panose="05000000000000000000" pitchFamily="2" charset="2"/>
              <a:buChar char="Ø"/>
            </a:pPr>
            <a:r>
              <a:rPr lang="pl-PL" sz="1400" b="0" dirty="0">
                <a:latin typeface="Calibri" panose="020F0502020204030204" pitchFamily="34" charset="0"/>
                <a:ea typeface="Calibri" panose="020F0502020204030204" pitchFamily="34" charset="0"/>
                <a:cs typeface="Calibri" panose="020F0502020204030204" pitchFamily="34" charset="0"/>
              </a:rPr>
              <a:t>3 – liczba zwierząt (IGO) pozyskanych w łowisku</a:t>
            </a:r>
          </a:p>
        </p:txBody>
      </p:sp>
      <p:pic>
        <p:nvPicPr>
          <p:cNvPr id="7" name="Obraz 6">
            <a:extLst>
              <a:ext uri="{FF2B5EF4-FFF2-40B4-BE49-F238E27FC236}">
                <a16:creationId xmlns:a16="http://schemas.microsoft.com/office/drawing/2014/main" xmlns="" id="{1AC70F1C-438D-016D-B685-041FCCCC9758}"/>
              </a:ext>
            </a:extLst>
          </p:cNvPr>
          <p:cNvPicPr>
            <a:picLocks noChangeAspect="1"/>
          </p:cNvPicPr>
          <p:nvPr/>
        </p:nvPicPr>
        <p:blipFill>
          <a:blip r:embed="rId4"/>
          <a:stretch>
            <a:fillRect/>
          </a:stretch>
        </p:blipFill>
        <p:spPr>
          <a:xfrm>
            <a:off x="3790549" y="1734675"/>
            <a:ext cx="5137914" cy="4283573"/>
          </a:xfrm>
          <a:prstGeom prst="rect">
            <a:avLst/>
          </a:prstGeom>
        </p:spPr>
      </p:pic>
      <p:pic>
        <p:nvPicPr>
          <p:cNvPr id="8" name="Obraz 7">
            <a:extLst>
              <a:ext uri="{FF2B5EF4-FFF2-40B4-BE49-F238E27FC236}">
                <a16:creationId xmlns:a16="http://schemas.microsoft.com/office/drawing/2014/main" xmlns="" id="{00580ABA-0BC1-5FCE-0F1E-34D3C4D0C44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5537" y="3310064"/>
            <a:ext cx="3575012" cy="2527645"/>
          </a:xfrm>
          <a:prstGeom prst="rect">
            <a:avLst/>
          </a:prstGeom>
          <a:ln>
            <a:noFill/>
          </a:ln>
          <a:effectLst>
            <a:softEdge rad="112500"/>
          </a:effectLst>
        </p:spPr>
      </p:pic>
    </p:spTree>
    <p:extLst>
      <p:ext uri="{BB962C8B-B14F-4D97-AF65-F5344CB8AC3E}">
        <p14:creationId xmlns:p14="http://schemas.microsoft.com/office/powerpoint/2010/main" val="31342847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013F741B-33C6-3D30-BB31-069D517AC527}"/>
            </a:ext>
          </a:extLst>
        </p:cNvPr>
        <p:cNvGrpSpPr/>
        <p:nvPr/>
      </p:nvGrpSpPr>
      <p:grpSpPr>
        <a:xfrm>
          <a:off x="0" y="0"/>
          <a:ext cx="0" cy="0"/>
          <a:chOff x="0" y="0"/>
          <a:chExt cx="0" cy="0"/>
        </a:xfrm>
      </p:grpSpPr>
      <p:sp>
        <p:nvSpPr>
          <p:cNvPr id="4" name="Symbol zastępczy stopki 3">
            <a:extLst>
              <a:ext uri="{FF2B5EF4-FFF2-40B4-BE49-F238E27FC236}">
                <a16:creationId xmlns:a16="http://schemas.microsoft.com/office/drawing/2014/main" xmlns="" id="{1AF29921-F3CB-B372-F9DE-BAFD8D01DD54}"/>
              </a:ext>
            </a:extLst>
          </p:cNvPr>
          <p:cNvSpPr txBox="1"/>
          <p:nvPr/>
        </p:nvSpPr>
        <p:spPr>
          <a:xfrm>
            <a:off x="0" y="6492871"/>
            <a:ext cx="9144000" cy="365129"/>
          </a:xfrm>
          <a:prstGeom prst="rect">
            <a:avLst/>
          </a:prstGeom>
          <a:blipFill>
            <a:blip r:embed="rId3">
              <a:alphaModFix/>
            </a:blip>
            <a:stretch>
              <a:fillRect/>
            </a:stretch>
          </a:blipFill>
          <a:ln>
            <a:noFill/>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l-PL" sz="1200" b="1" i="0" u="none" strike="noStrike" kern="1200" cap="none" spc="0" baseline="0">
                <a:solidFill>
                  <a:srgbClr val="FFFFFF"/>
                </a:solidFill>
                <a:uFillTx/>
                <a:latin typeface="Calibri"/>
              </a:rPr>
              <a:t>          </a:t>
            </a:r>
            <a:r>
              <a:rPr lang="pl-PL" sz="1100" b="0" i="0" u="none" strike="noStrike" kern="1200" cap="none" spc="0" baseline="0">
                <a:solidFill>
                  <a:srgbClr val="EBF1DE"/>
                </a:solidFill>
                <a:uFillTx/>
                <a:latin typeface="Calibri"/>
              </a:rPr>
              <a:t>zo.czestochowa@pzlow.pl</a:t>
            </a:r>
            <a:endParaRPr lang="pl-PL" sz="1200" b="0" i="0" u="none" strike="noStrike" kern="1200" cap="none" spc="0" baseline="0">
              <a:solidFill>
                <a:srgbClr val="EBF1DE"/>
              </a:solidFill>
              <a:uFillTx/>
              <a:latin typeface="Calibri"/>
            </a:endParaRPr>
          </a:p>
        </p:txBody>
      </p:sp>
      <p:sp>
        <p:nvSpPr>
          <p:cNvPr id="5" name="Symbol zastępczy numeru slajdu 4">
            <a:extLst>
              <a:ext uri="{FF2B5EF4-FFF2-40B4-BE49-F238E27FC236}">
                <a16:creationId xmlns:a16="http://schemas.microsoft.com/office/drawing/2014/main" xmlns="" id="{45ACC681-D944-F2A4-EF4D-20116CDB5A20}"/>
              </a:ext>
            </a:extLst>
          </p:cNvPr>
          <p:cNvSpPr txBox="1"/>
          <p:nvPr/>
        </p:nvSpPr>
        <p:spPr>
          <a:xfrm>
            <a:off x="6948261" y="6492870"/>
            <a:ext cx="2195739" cy="365129"/>
          </a:xfrm>
          <a:prstGeom prst="rect">
            <a:avLst/>
          </a:prstGeom>
          <a:solidFill>
            <a:srgbClr val="416A2C"/>
          </a:solidFill>
          <a:ln>
            <a:noFill/>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l-PL" sz="1200" b="0" i="0" u="none" strike="noStrike" kern="1200" cap="none" spc="0" baseline="0">
                <a:solidFill>
                  <a:srgbClr val="FFFFFF"/>
                </a:solidFill>
                <a:uFillTx/>
                <a:latin typeface="Calibri"/>
              </a:rPr>
              <a:t>                                   </a:t>
            </a:r>
            <a:fld id="{0E1CFC29-028A-4315-8C80-35EB0030F28E}" type="slidenum">
              <a:rPr lang="pl-PL" sz="1100" b="0" i="0" u="none" strike="noStrike" kern="1200" cap="none" spc="0" baseline="0">
                <a:solidFill>
                  <a:srgbClr val="EBF1DE"/>
                </a:solidFill>
                <a:uFillTx/>
                <a:latin typeface="Calibri"/>
              </a:rPr>
              <a:t>32</a:t>
            </a:fld>
            <a:endParaRPr lang="pl-PL" sz="1100" b="0" i="0" u="none" strike="noStrike" kern="1200" cap="none" spc="0" baseline="0">
              <a:solidFill>
                <a:srgbClr val="EBF1DE"/>
              </a:solidFill>
              <a:uFillTx/>
              <a:latin typeface="Calibri"/>
            </a:endParaRPr>
          </a:p>
        </p:txBody>
      </p:sp>
      <p:sp>
        <p:nvSpPr>
          <p:cNvPr id="6" name="pole tekstowe 5">
            <a:extLst>
              <a:ext uri="{FF2B5EF4-FFF2-40B4-BE49-F238E27FC236}">
                <a16:creationId xmlns:a16="http://schemas.microsoft.com/office/drawing/2014/main" xmlns="" id="{C45D08AB-0A71-B691-C207-FAD2506E9F81}"/>
              </a:ext>
            </a:extLst>
          </p:cNvPr>
          <p:cNvSpPr txBox="1"/>
          <p:nvPr/>
        </p:nvSpPr>
        <p:spPr>
          <a:xfrm>
            <a:off x="395536" y="936783"/>
            <a:ext cx="8136904" cy="400110"/>
          </a:xfrm>
          <a:prstGeom prst="rect">
            <a:avLst/>
          </a:prstGeom>
          <a:noFill/>
        </p:spPr>
        <p:txBody>
          <a:bodyPr wrap="square" rtlCol="0">
            <a:spAutoFit/>
          </a:bodyPr>
          <a:lstStyle/>
          <a:p>
            <a:pPr algn="ctr"/>
            <a:r>
              <a:rPr lang="pl-PL" sz="2000"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IV. RPŁ cd. – Dział IV a i IV b - informacje dodatkowe</a:t>
            </a:r>
            <a:endParaRPr lang="pl-PL" sz="2000" b="0"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3" name="pole tekstowe 2">
            <a:extLst>
              <a:ext uri="{FF2B5EF4-FFF2-40B4-BE49-F238E27FC236}">
                <a16:creationId xmlns:a16="http://schemas.microsoft.com/office/drawing/2014/main" xmlns="" id="{4D52403D-8AC8-8810-FBC9-DE651DDC296F}"/>
              </a:ext>
            </a:extLst>
          </p:cNvPr>
          <p:cNvSpPr txBox="1"/>
          <p:nvPr/>
        </p:nvSpPr>
        <p:spPr>
          <a:xfrm>
            <a:off x="395536" y="1336893"/>
            <a:ext cx="8434955" cy="2631490"/>
          </a:xfrm>
          <a:prstGeom prst="rect">
            <a:avLst/>
          </a:prstGeom>
          <a:noFill/>
        </p:spPr>
        <p:txBody>
          <a:bodyPr wrap="square">
            <a:spAutoFit/>
          </a:bodyPr>
          <a:lstStyle/>
          <a:p>
            <a:pPr marL="285750" indent="-285750">
              <a:buFont typeface="Wingdings" panose="05000000000000000000" pitchFamily="2" charset="2"/>
              <a:buChar char="Ø"/>
            </a:pPr>
            <a:r>
              <a:rPr lang="pl-PL" sz="1500" b="0" dirty="0">
                <a:latin typeface="Calibri" panose="020F0502020204030204" pitchFamily="34" charset="0"/>
                <a:ea typeface="Calibri" panose="020F0502020204030204" pitchFamily="34" charset="0"/>
                <a:cs typeface="Calibri" panose="020F0502020204030204" pitchFamily="34" charset="0"/>
              </a:rPr>
              <a:t>W przypadku obwodów, dla których WŁPH nie zakłada bytowania np. jelenia, a bytuje on na stałe lub okresowo, należy go zainwentaryzować i do odstrzału przeznaczyć całą inwentaryzowaną pulę wraz z naliczonym przyrostem, tak by za każdym razem na koniec okresu polowań jego stan zawsze wynosił „0”.</a:t>
            </a:r>
          </a:p>
          <a:p>
            <a:endParaRPr lang="pl-PL" sz="1500" dirty="0">
              <a:latin typeface="Calibri" panose="020F0502020204030204" pitchFamily="34" charset="0"/>
              <a:ea typeface="Calibri" panose="020F0502020204030204" pitchFamily="34" charset="0"/>
              <a:cs typeface="Calibri" panose="020F0502020204030204" pitchFamily="34" charset="0"/>
            </a:endParaRPr>
          </a:p>
          <a:p>
            <a:pPr marL="285750" indent="-285750">
              <a:buFont typeface="Wingdings" panose="05000000000000000000" pitchFamily="2" charset="2"/>
              <a:buChar char="Ø"/>
            </a:pPr>
            <a:r>
              <a:rPr lang="pl-PL" sz="1500" b="0" dirty="0">
                <a:latin typeface="Calibri" panose="020F0502020204030204" pitchFamily="34" charset="0"/>
                <a:ea typeface="Calibri" panose="020F0502020204030204" pitchFamily="34" charset="0"/>
                <a:cs typeface="Calibri" panose="020F0502020204030204" pitchFamily="34" charset="0"/>
              </a:rPr>
              <a:t>Ustawowy termin złożenia RPŁ do zatwierdzenia (21.03), nie wstrzymuje odstrzału (kalendarz polowań) niektórych gatunków łownych lub IGO do końca roku gospodarczego czyli do 31 marca. </a:t>
            </a:r>
            <a:r>
              <a:rPr lang="pl-PL" sz="1500" dirty="0">
                <a:latin typeface="Calibri" panose="020F0502020204030204" pitchFamily="34" charset="0"/>
                <a:ea typeface="Calibri" panose="020F0502020204030204" pitchFamily="34" charset="0"/>
                <a:cs typeface="Calibri" panose="020F0502020204030204" pitchFamily="34" charset="0"/>
              </a:rPr>
              <a:t>D</a:t>
            </a:r>
            <a:r>
              <a:rPr lang="pl-PL" sz="1500" b="0" dirty="0">
                <a:latin typeface="Calibri" panose="020F0502020204030204" pitchFamily="34" charset="0"/>
                <a:ea typeface="Calibri" panose="020F0502020204030204" pitchFamily="34" charset="0"/>
                <a:cs typeface="Calibri" panose="020F0502020204030204" pitchFamily="34" charset="0"/>
              </a:rPr>
              <a:t>latego w przypadku pozyskania kolejnych egzemplarzy już po złożeniu RPŁ do nadleśnictwa, niezwłocznie po zakończeniu sezonu (31.03) należy sporządzić druk „korekta RPŁ wg stanu na 31.03” i podać w nim całkowitą, ostateczną wielkość pozyskania danego gatunku. Druk ten stanowi potem podstawę do sporządzania kolejnego RPŁ, stanowiąc źródło danych w kolumnach od 4 do 8 nowego RPŁ. </a:t>
            </a:r>
          </a:p>
        </p:txBody>
      </p:sp>
      <p:pic>
        <p:nvPicPr>
          <p:cNvPr id="2" name="Obraz 1">
            <a:extLst>
              <a:ext uri="{FF2B5EF4-FFF2-40B4-BE49-F238E27FC236}">
                <a16:creationId xmlns:a16="http://schemas.microsoft.com/office/drawing/2014/main" xmlns="" id="{FCA083F3-5769-CFA8-04ED-1063915ED9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65788" y="3922533"/>
            <a:ext cx="3396399" cy="2262244"/>
          </a:xfrm>
          <a:prstGeom prst="rect">
            <a:avLst/>
          </a:prstGeom>
          <a:ln>
            <a:noFill/>
          </a:ln>
          <a:effectLst>
            <a:softEdge rad="112500"/>
          </a:effectLst>
        </p:spPr>
      </p:pic>
    </p:spTree>
    <p:extLst>
      <p:ext uri="{BB962C8B-B14F-4D97-AF65-F5344CB8AC3E}">
        <p14:creationId xmlns:p14="http://schemas.microsoft.com/office/powerpoint/2010/main" val="294157011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5244B140-25F2-1AD8-5D2A-A2629002D8D8}"/>
            </a:ext>
          </a:extLst>
        </p:cNvPr>
        <p:cNvGrpSpPr/>
        <p:nvPr/>
      </p:nvGrpSpPr>
      <p:grpSpPr>
        <a:xfrm>
          <a:off x="0" y="0"/>
          <a:ext cx="0" cy="0"/>
          <a:chOff x="0" y="0"/>
          <a:chExt cx="0" cy="0"/>
        </a:xfrm>
      </p:grpSpPr>
      <p:sp>
        <p:nvSpPr>
          <p:cNvPr id="4" name="Symbol zastępczy stopki 3">
            <a:extLst>
              <a:ext uri="{FF2B5EF4-FFF2-40B4-BE49-F238E27FC236}">
                <a16:creationId xmlns:a16="http://schemas.microsoft.com/office/drawing/2014/main" xmlns="" id="{16E31801-C6EB-B7AF-FF7C-9DEBF04B1334}"/>
              </a:ext>
            </a:extLst>
          </p:cNvPr>
          <p:cNvSpPr txBox="1"/>
          <p:nvPr/>
        </p:nvSpPr>
        <p:spPr>
          <a:xfrm>
            <a:off x="0" y="6492871"/>
            <a:ext cx="9144000" cy="365129"/>
          </a:xfrm>
          <a:prstGeom prst="rect">
            <a:avLst/>
          </a:prstGeom>
          <a:blipFill>
            <a:blip r:embed="rId3">
              <a:alphaModFix/>
            </a:blip>
            <a:stretch>
              <a:fillRect/>
            </a:stretch>
          </a:blipFill>
          <a:ln>
            <a:noFill/>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l-PL" sz="1200" b="1" i="0" u="none" strike="noStrike" kern="1200" cap="none" spc="0" baseline="0">
                <a:solidFill>
                  <a:srgbClr val="FFFFFF"/>
                </a:solidFill>
                <a:uFillTx/>
                <a:latin typeface="Calibri"/>
              </a:rPr>
              <a:t>          </a:t>
            </a:r>
            <a:r>
              <a:rPr lang="pl-PL" sz="1100" b="0" i="0" u="none" strike="noStrike" kern="1200" cap="none" spc="0" baseline="0">
                <a:solidFill>
                  <a:srgbClr val="EBF1DE"/>
                </a:solidFill>
                <a:uFillTx/>
                <a:latin typeface="Calibri"/>
              </a:rPr>
              <a:t>zo.czestochowa@pzlow.pl</a:t>
            </a:r>
            <a:endParaRPr lang="pl-PL" sz="1200" b="0" i="0" u="none" strike="noStrike" kern="1200" cap="none" spc="0" baseline="0">
              <a:solidFill>
                <a:srgbClr val="EBF1DE"/>
              </a:solidFill>
              <a:uFillTx/>
              <a:latin typeface="Calibri"/>
            </a:endParaRPr>
          </a:p>
        </p:txBody>
      </p:sp>
      <p:sp>
        <p:nvSpPr>
          <p:cNvPr id="5" name="Symbol zastępczy numeru slajdu 4">
            <a:extLst>
              <a:ext uri="{FF2B5EF4-FFF2-40B4-BE49-F238E27FC236}">
                <a16:creationId xmlns:a16="http://schemas.microsoft.com/office/drawing/2014/main" xmlns="" id="{7408AE43-755E-DCE2-9144-4AE78CBE7585}"/>
              </a:ext>
            </a:extLst>
          </p:cNvPr>
          <p:cNvSpPr txBox="1"/>
          <p:nvPr/>
        </p:nvSpPr>
        <p:spPr>
          <a:xfrm>
            <a:off x="6948261" y="6492870"/>
            <a:ext cx="2195739" cy="365129"/>
          </a:xfrm>
          <a:prstGeom prst="rect">
            <a:avLst/>
          </a:prstGeom>
          <a:solidFill>
            <a:srgbClr val="416A2C"/>
          </a:solidFill>
          <a:ln>
            <a:noFill/>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l-PL" sz="1200" b="0" i="0" u="none" strike="noStrike" kern="1200" cap="none" spc="0" baseline="0">
                <a:solidFill>
                  <a:srgbClr val="FFFFFF"/>
                </a:solidFill>
                <a:uFillTx/>
                <a:latin typeface="Calibri"/>
              </a:rPr>
              <a:t>                                   </a:t>
            </a:r>
            <a:fld id="{0E1CFC29-028A-4315-8C80-35EB0030F28E}" type="slidenum">
              <a:rPr lang="pl-PL" sz="1100" b="0" i="0" u="none" strike="noStrike" kern="1200" cap="none" spc="0" baseline="0">
                <a:solidFill>
                  <a:srgbClr val="EBF1DE"/>
                </a:solidFill>
                <a:uFillTx/>
                <a:latin typeface="Calibri"/>
              </a:rPr>
              <a:t>33</a:t>
            </a:fld>
            <a:endParaRPr lang="pl-PL" sz="1100" b="0" i="0" u="none" strike="noStrike" kern="1200" cap="none" spc="0" baseline="0">
              <a:solidFill>
                <a:srgbClr val="EBF1DE"/>
              </a:solidFill>
              <a:uFillTx/>
              <a:latin typeface="Calibri"/>
            </a:endParaRPr>
          </a:p>
        </p:txBody>
      </p:sp>
      <p:sp>
        <p:nvSpPr>
          <p:cNvPr id="2" name="pole tekstowe 1">
            <a:extLst>
              <a:ext uri="{FF2B5EF4-FFF2-40B4-BE49-F238E27FC236}">
                <a16:creationId xmlns:a16="http://schemas.microsoft.com/office/drawing/2014/main" xmlns="" id="{103357F0-E4F0-1CD6-7C07-16A95FA3D53A}"/>
              </a:ext>
            </a:extLst>
          </p:cNvPr>
          <p:cNvSpPr txBox="1"/>
          <p:nvPr/>
        </p:nvSpPr>
        <p:spPr>
          <a:xfrm>
            <a:off x="448603" y="1013760"/>
            <a:ext cx="8277386" cy="707886"/>
          </a:xfrm>
          <a:prstGeom prst="rect">
            <a:avLst/>
          </a:prstGeom>
          <a:noFill/>
        </p:spPr>
        <p:txBody>
          <a:bodyPr wrap="square" rtlCol="0">
            <a:spAutoFit/>
          </a:bodyPr>
          <a:lstStyle/>
          <a:p>
            <a:pPr algn="ctr"/>
            <a:r>
              <a:rPr lang="pl-PL" sz="2000"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Magiczne 10% - optymalna liczba – minimalna i maksymalna liczba w planie pozyskania</a:t>
            </a:r>
          </a:p>
        </p:txBody>
      </p:sp>
      <p:sp>
        <p:nvSpPr>
          <p:cNvPr id="9" name="pole tekstowe 8">
            <a:extLst>
              <a:ext uri="{FF2B5EF4-FFF2-40B4-BE49-F238E27FC236}">
                <a16:creationId xmlns:a16="http://schemas.microsoft.com/office/drawing/2014/main" xmlns="" id="{D4628F7D-59EC-C706-72D3-49AB5ED9E381}"/>
              </a:ext>
            </a:extLst>
          </p:cNvPr>
          <p:cNvSpPr txBox="1"/>
          <p:nvPr/>
        </p:nvSpPr>
        <p:spPr>
          <a:xfrm>
            <a:off x="532311" y="1873922"/>
            <a:ext cx="8079377" cy="4185761"/>
          </a:xfrm>
          <a:prstGeom prst="rect">
            <a:avLst/>
          </a:prstGeom>
          <a:noFill/>
        </p:spPr>
        <p:txBody>
          <a:bodyPr wrap="square">
            <a:spAutoFit/>
          </a:bodyPr>
          <a:lstStyle/>
          <a:p>
            <a:pPr marL="285750" indent="-285750">
              <a:buFont typeface="Wingdings" panose="05000000000000000000" pitchFamily="2" charset="2"/>
              <a:buChar char="Ø"/>
            </a:pPr>
            <a:r>
              <a:rPr lang="pl-PL" sz="1400" dirty="0">
                <a:latin typeface="Calibri" panose="020F0502020204030204" pitchFamily="34" charset="0"/>
                <a:ea typeface="Calibri" panose="020F0502020204030204" pitchFamily="34" charset="0"/>
                <a:cs typeface="Calibri" panose="020F0502020204030204" pitchFamily="34" charset="0"/>
              </a:rPr>
              <a:t>Bufor „+/-” nie jest narzędziem do realizacji końcówki planu, stanowi tylko bezpiecznik dla Łowczego np. dla wyników szczególnie udanego jednego z miotów ostatniej zbiorówki. Regulatorem planu jest korekta rocznego planu łowieckiego.</a:t>
            </a:r>
          </a:p>
          <a:p>
            <a:endParaRPr lang="pl-PL" sz="1400" dirty="0">
              <a:latin typeface="Calibri" panose="020F0502020204030204" pitchFamily="34" charset="0"/>
              <a:ea typeface="Calibri" panose="020F0502020204030204" pitchFamily="34" charset="0"/>
              <a:cs typeface="Calibri" panose="020F0502020204030204" pitchFamily="34" charset="0"/>
            </a:endParaRPr>
          </a:p>
          <a:p>
            <a:pPr marL="285750" indent="-285750">
              <a:buFont typeface="Wingdings" panose="05000000000000000000" pitchFamily="2" charset="2"/>
              <a:buChar char="Ø"/>
            </a:pPr>
            <a:r>
              <a:rPr lang="pl-PL" sz="1400" dirty="0">
                <a:latin typeface="Calibri" panose="020F0502020204030204" pitchFamily="34" charset="0"/>
                <a:ea typeface="Calibri" panose="020F0502020204030204" pitchFamily="34" charset="0"/>
                <a:cs typeface="Calibri" panose="020F0502020204030204" pitchFamily="34" charset="0"/>
              </a:rPr>
              <a:t>Art. 8a ust 6 pkt 4 lit. i …. RPŁ zawiera „minimalną i maksymalną liczbę zwierząt łownych zaplanowanych </a:t>
            </a:r>
            <a:br>
              <a:rPr lang="pl-PL" sz="1400" dirty="0">
                <a:latin typeface="Calibri" panose="020F0502020204030204" pitchFamily="34" charset="0"/>
                <a:ea typeface="Calibri" panose="020F0502020204030204" pitchFamily="34" charset="0"/>
                <a:cs typeface="Calibri" panose="020F0502020204030204" pitchFamily="34" charset="0"/>
              </a:rPr>
            </a:br>
            <a:r>
              <a:rPr lang="pl-PL" sz="1400" dirty="0">
                <a:latin typeface="Calibri" panose="020F0502020204030204" pitchFamily="34" charset="0"/>
                <a:ea typeface="Calibri" panose="020F0502020204030204" pitchFamily="34" charset="0"/>
                <a:cs typeface="Calibri" panose="020F0502020204030204" pitchFamily="34" charset="0"/>
              </a:rPr>
              <a:t>do pozyskania w łowieckim roku gospodarczym, na który sporządzony jest RPŁ, z uwzględnieniem, </a:t>
            </a:r>
            <a:br>
              <a:rPr lang="pl-PL" sz="1400" dirty="0">
                <a:latin typeface="Calibri" panose="020F0502020204030204" pitchFamily="34" charset="0"/>
                <a:ea typeface="Calibri" panose="020F0502020204030204" pitchFamily="34" charset="0"/>
                <a:cs typeface="Calibri" panose="020F0502020204030204" pitchFamily="34" charset="0"/>
              </a:rPr>
            </a:br>
            <a:r>
              <a:rPr lang="pl-PL" sz="1400" dirty="0">
                <a:latin typeface="Calibri" panose="020F0502020204030204" pitchFamily="34" charset="0"/>
                <a:ea typeface="Calibri" panose="020F0502020204030204" pitchFamily="34" charset="0"/>
                <a:cs typeface="Calibri" panose="020F0502020204030204" pitchFamily="34" charset="0"/>
              </a:rPr>
              <a:t>że pozyskanie następuje w przedziale od 90% do 110% liczby, o której mowa w lit. h – w przypadku zwierzyny grubej”: </a:t>
            </a:r>
          </a:p>
          <a:p>
            <a:pPr marL="285750" indent="-285750">
              <a:buFont typeface="Wingdings" panose="05000000000000000000" pitchFamily="2" charset="2"/>
              <a:buChar char="Ø"/>
            </a:pPr>
            <a:r>
              <a:rPr lang="pl-PL" sz="1400" dirty="0">
                <a:latin typeface="Calibri" panose="020F0502020204030204" pitchFamily="34" charset="0"/>
                <a:ea typeface="Calibri" panose="020F0502020204030204" pitchFamily="34" charset="0"/>
                <a:cs typeface="Calibri" panose="020F0502020204030204" pitchFamily="34" charset="0"/>
              </a:rPr>
              <a:t>Art. 8a ust 6 pkt 4 lit. h …. RPŁ zawiera „liczbę zwierząt łownych, których pozyskanie w łowieckim roku gospodarczym, na który jest sporządzany RPŁ, uwzględnia optymalne gospodarowanie populacjami zwierząt łownych, przy czym w przypadku zwierzyny grubej z podziałem na osobniki do pierwszego roku życia i płeć, </a:t>
            </a:r>
            <a:br>
              <a:rPr lang="pl-PL" sz="1400" dirty="0">
                <a:latin typeface="Calibri" panose="020F0502020204030204" pitchFamily="34" charset="0"/>
                <a:ea typeface="Calibri" panose="020F0502020204030204" pitchFamily="34" charset="0"/>
                <a:cs typeface="Calibri" panose="020F0502020204030204" pitchFamily="34" charset="0"/>
              </a:rPr>
            </a:br>
            <a:r>
              <a:rPr lang="pl-PL" sz="1400" dirty="0">
                <a:latin typeface="Calibri" panose="020F0502020204030204" pitchFamily="34" charset="0"/>
                <a:ea typeface="Calibri" panose="020F0502020204030204" pitchFamily="34" charset="0"/>
                <a:cs typeface="Calibri" panose="020F0502020204030204" pitchFamily="34" charset="0"/>
              </a:rPr>
              <a:t>a w przypadku samców zwierzyny płowej także z podziałem na osobniki selekcyjne i łowne.</a:t>
            </a:r>
          </a:p>
          <a:p>
            <a:endParaRPr lang="pl-PL" sz="1400" dirty="0">
              <a:latin typeface="Calibri" panose="020F0502020204030204" pitchFamily="34" charset="0"/>
              <a:ea typeface="Calibri" panose="020F0502020204030204" pitchFamily="34" charset="0"/>
              <a:cs typeface="Calibri" panose="020F0502020204030204" pitchFamily="34" charset="0"/>
            </a:endParaRPr>
          </a:p>
          <a:p>
            <a:endParaRPr lang="pl-PL" sz="1400" dirty="0">
              <a:latin typeface="Calibri" panose="020F0502020204030204" pitchFamily="34" charset="0"/>
              <a:ea typeface="Calibri" panose="020F0502020204030204" pitchFamily="34" charset="0"/>
              <a:cs typeface="Calibri" panose="020F0502020204030204" pitchFamily="34" charset="0"/>
            </a:endParaRPr>
          </a:p>
          <a:p>
            <a:pPr algn="ctr"/>
            <a:r>
              <a:rPr lang="pl-PL" sz="1400" i="1" dirty="0">
                <a:latin typeface="Calibri" panose="020F0502020204030204" pitchFamily="34" charset="0"/>
                <a:ea typeface="Calibri" panose="020F0502020204030204" pitchFamily="34" charset="0"/>
                <a:cs typeface="Calibri" panose="020F0502020204030204" pitchFamily="34" charset="0"/>
              </a:rPr>
              <a:t>Nietrafione wydaje się zatem stanowisko, że „+ 10” procent mimo że wskazuje na to druk RPŁ może dotyczyć tylko jednej tj. np. tej z najdłuższym sezonem polowań grupy (np. byki). Wydaje się najbezpieczniejsze, by w praktyce przestrzegać aby </a:t>
            </a:r>
            <a:r>
              <a:rPr lang="pl-PL" sz="1400" b="1" i="1" dirty="0">
                <a:latin typeface="Calibri" panose="020F0502020204030204" pitchFamily="34" charset="0"/>
                <a:ea typeface="Calibri" panose="020F0502020204030204" pitchFamily="34" charset="0"/>
                <a:cs typeface="Calibri" panose="020F0502020204030204" pitchFamily="34" charset="0"/>
              </a:rPr>
              <a:t>łączna liczba zwierząt odstrzelonych w każdej z grup wiekowo płciowych mieściła się w zakresie % określonym w pkt. V.1 Uchwały 582. w stosunku do puli odstrzału ogółem.  </a:t>
            </a:r>
          </a:p>
        </p:txBody>
      </p:sp>
    </p:spTree>
    <p:extLst>
      <p:ext uri="{BB962C8B-B14F-4D97-AF65-F5344CB8AC3E}">
        <p14:creationId xmlns:p14="http://schemas.microsoft.com/office/powerpoint/2010/main" val="289449179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name="Slide5">
    <p:spTree>
      <p:nvGrpSpPr>
        <p:cNvPr id="1" name=""/>
        <p:cNvGrpSpPr/>
        <p:nvPr/>
      </p:nvGrpSpPr>
      <p:grpSpPr>
        <a:xfrm>
          <a:off x="0" y="0"/>
          <a:ext cx="0" cy="0"/>
          <a:chOff x="0" y="0"/>
          <a:chExt cx="0" cy="0"/>
        </a:xfrm>
      </p:grpSpPr>
      <p:sp>
        <p:nvSpPr>
          <p:cNvPr id="2" name="Prostokąt 5">
            <a:extLst>
              <a:ext uri="{FF2B5EF4-FFF2-40B4-BE49-F238E27FC236}">
                <a16:creationId xmlns:a16="http://schemas.microsoft.com/office/drawing/2014/main" xmlns="" id="{DEC73795-2972-5430-A8BC-434A15091FDA}"/>
              </a:ext>
            </a:extLst>
          </p:cNvPr>
          <p:cNvSpPr/>
          <p:nvPr/>
        </p:nvSpPr>
        <p:spPr>
          <a:xfrm>
            <a:off x="0" y="3573018"/>
            <a:ext cx="9144000" cy="3284982"/>
          </a:xfrm>
          <a:prstGeom prst="rect">
            <a:avLst/>
          </a:prstGeom>
          <a:blipFill>
            <a:blip r:embed="rId2">
              <a:alphaModFix/>
            </a:blip>
            <a:stretch>
              <a:fillRect/>
            </a:stretch>
          </a:blipFill>
          <a:ln w="25402">
            <a:solidFill>
              <a:srgbClr val="385D8A"/>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FFFFFF"/>
              </a:solidFill>
              <a:uFillTx/>
              <a:latin typeface="Calibri"/>
            </a:endParaRPr>
          </a:p>
        </p:txBody>
      </p:sp>
      <p:sp>
        <p:nvSpPr>
          <p:cNvPr id="3" name="Podtytuł 2">
            <a:extLst>
              <a:ext uri="{FF2B5EF4-FFF2-40B4-BE49-F238E27FC236}">
                <a16:creationId xmlns:a16="http://schemas.microsoft.com/office/drawing/2014/main" xmlns="" id="{440DAA61-D83F-380F-7803-6B4A0B3ABD92}"/>
              </a:ext>
            </a:extLst>
          </p:cNvPr>
          <p:cNvSpPr txBox="1">
            <a:spLocks noGrp="1"/>
          </p:cNvSpPr>
          <p:nvPr>
            <p:ph type="subTitle" idx="1"/>
          </p:nvPr>
        </p:nvSpPr>
        <p:spPr/>
        <p:txBody>
          <a:bodyPr/>
          <a:lstStyle/>
          <a:p>
            <a:r>
              <a:rPr lang="pl-PL" dirty="0"/>
              <a:t>O</a:t>
            </a:r>
            <a:r>
              <a:rPr lang="pl-PL" dirty="0" smtClean="0"/>
              <a:t>wocnej </a:t>
            </a:r>
            <a:r>
              <a:rPr lang="pl-PL" dirty="0"/>
              <a:t>P</a:t>
            </a:r>
            <a:r>
              <a:rPr lang="pl-PL" dirty="0" smtClean="0"/>
              <a:t>racy </a:t>
            </a:r>
            <a:endParaRPr lang="pl-PL" dirty="0"/>
          </a:p>
          <a:p>
            <a:r>
              <a:rPr lang="pl-PL" dirty="0"/>
              <a:t>„Darz Bór”</a:t>
            </a:r>
          </a:p>
        </p:txBody>
      </p:sp>
      <p:sp>
        <p:nvSpPr>
          <p:cNvPr id="4" name="Symbol zastępczy stopki 3">
            <a:extLst>
              <a:ext uri="{FF2B5EF4-FFF2-40B4-BE49-F238E27FC236}">
                <a16:creationId xmlns:a16="http://schemas.microsoft.com/office/drawing/2014/main" xmlns="" id="{B3495C7A-A10B-FE1E-D93E-D3AE5DDF8CB8}"/>
              </a:ext>
            </a:extLst>
          </p:cNvPr>
          <p:cNvSpPr txBox="1"/>
          <p:nvPr/>
        </p:nvSpPr>
        <p:spPr>
          <a:xfrm>
            <a:off x="3124203" y="6356351"/>
            <a:ext cx="2895603" cy="365129"/>
          </a:xfrm>
          <a:prstGeom prst="rect">
            <a:avLst/>
          </a:prstGeom>
          <a:noFill/>
          <a:ln>
            <a:noFill/>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l-PL" sz="1200" b="0" i="0" u="none" strike="noStrike" kern="1200" cap="none" spc="0" baseline="0">
                <a:solidFill>
                  <a:srgbClr val="898989"/>
                </a:solidFill>
                <a:uFillTx/>
                <a:latin typeface="Calibri"/>
              </a:rPr>
              <a:t>          zo.czestochowa@pzlow.pl</a:t>
            </a:r>
          </a:p>
        </p:txBody>
      </p:sp>
      <p:sp>
        <p:nvSpPr>
          <p:cNvPr id="5" name="pole tekstowe 6">
            <a:extLst>
              <a:ext uri="{FF2B5EF4-FFF2-40B4-BE49-F238E27FC236}">
                <a16:creationId xmlns:a16="http://schemas.microsoft.com/office/drawing/2014/main" xmlns="" id="{2CC8DD45-2EC8-3A5F-A4F0-285B063ECC85}"/>
              </a:ext>
            </a:extLst>
          </p:cNvPr>
          <p:cNvSpPr txBox="1"/>
          <p:nvPr/>
        </p:nvSpPr>
        <p:spPr>
          <a:xfrm>
            <a:off x="6228179" y="2884291"/>
            <a:ext cx="3240359" cy="369335"/>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l-PL" sz="1800" b="1" i="0" u="none" strike="noStrike" kern="1200" cap="none" spc="0" baseline="0">
                <a:solidFill>
                  <a:srgbClr val="293315"/>
                </a:solidFill>
                <a:uFillTx/>
                <a:latin typeface="Times New Roman" pitchFamily="18"/>
                <a:cs typeface="Times New Roman" pitchFamily="18"/>
              </a:rPr>
              <a:t>Dziękuję za uwagę</a:t>
            </a:r>
          </a:p>
        </p:txBody>
      </p:sp>
      <p:pic>
        <p:nvPicPr>
          <p:cNvPr id="6" name="Obraz 7">
            <a:extLst>
              <a:ext uri="{FF2B5EF4-FFF2-40B4-BE49-F238E27FC236}">
                <a16:creationId xmlns:a16="http://schemas.microsoft.com/office/drawing/2014/main" xmlns="" id="{95317A6F-A0BF-7A74-EF0E-9A5A34B52F49}"/>
              </a:ext>
            </a:extLst>
          </p:cNvPr>
          <p:cNvPicPr>
            <a:picLocks noChangeAspect="1"/>
          </p:cNvPicPr>
          <p:nvPr/>
        </p:nvPicPr>
        <p:blipFill>
          <a:blip r:embed="rId3"/>
          <a:stretch>
            <a:fillRect/>
          </a:stretch>
        </p:blipFill>
        <p:spPr>
          <a:xfrm>
            <a:off x="755577" y="260649"/>
            <a:ext cx="1512170" cy="1512170"/>
          </a:xfrm>
          <a:prstGeom prst="rect">
            <a:avLst/>
          </a:prstGeom>
          <a:noFill/>
          <a:ln>
            <a:noFill/>
          </a:ln>
        </p:spPr>
      </p:pic>
      <p:sp>
        <p:nvSpPr>
          <p:cNvPr id="7" name="pole tekstowe 8">
            <a:extLst>
              <a:ext uri="{FF2B5EF4-FFF2-40B4-BE49-F238E27FC236}">
                <a16:creationId xmlns:a16="http://schemas.microsoft.com/office/drawing/2014/main" xmlns="" id="{C9ABCE62-1FD6-47E4-24F2-78C8A7786715}"/>
              </a:ext>
            </a:extLst>
          </p:cNvPr>
          <p:cNvSpPr txBox="1"/>
          <p:nvPr/>
        </p:nvSpPr>
        <p:spPr>
          <a:xfrm>
            <a:off x="371758" y="1886910"/>
            <a:ext cx="2279791" cy="276999"/>
          </a:xfrm>
          <a:prstGeom prst="rect">
            <a:avLst/>
          </a:prstGeom>
          <a:noFill/>
          <a:ln>
            <a:noFill/>
          </a:ln>
        </p:spPr>
        <p:txBody>
          <a:bodyPr vert="horz" wrap="non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l-PL" sz="1200" b="1" i="0" u="none" strike="noStrike" kern="1200" cap="none" spc="0" baseline="0">
                <a:solidFill>
                  <a:srgbClr val="293315"/>
                </a:solidFill>
                <a:uFillTx/>
                <a:latin typeface="Times New Roman" pitchFamily="18"/>
                <a:cs typeface="Times New Roman" pitchFamily="18"/>
              </a:rPr>
              <a:t>Zarząd Okręgowy Częstochowa</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name="Slide6">
    <p:spTree>
      <p:nvGrpSpPr>
        <p:cNvPr id="1" name=""/>
        <p:cNvGrpSpPr/>
        <p:nvPr/>
      </p:nvGrpSpPr>
      <p:grpSpPr>
        <a:xfrm>
          <a:off x="0" y="0"/>
          <a:ext cx="0" cy="0"/>
          <a:chOff x="0" y="0"/>
          <a:chExt cx="0" cy="0"/>
        </a:xfrm>
      </p:grpSpPr>
      <p:sp>
        <p:nvSpPr>
          <p:cNvPr id="4" name="Symbol zastępczy stopki 3">
            <a:extLst>
              <a:ext uri="{FF2B5EF4-FFF2-40B4-BE49-F238E27FC236}">
                <a16:creationId xmlns:a16="http://schemas.microsoft.com/office/drawing/2014/main" xmlns="" id="{D3B2326F-8E06-0C1B-D768-82CE45FECB7C}"/>
              </a:ext>
            </a:extLst>
          </p:cNvPr>
          <p:cNvSpPr txBox="1"/>
          <p:nvPr/>
        </p:nvSpPr>
        <p:spPr>
          <a:xfrm>
            <a:off x="0" y="6356351"/>
            <a:ext cx="9144000" cy="365129"/>
          </a:xfrm>
          <a:prstGeom prst="rect">
            <a:avLst/>
          </a:prstGeom>
          <a:blipFill>
            <a:blip r:embed="rId3">
              <a:alphaModFix/>
            </a:blip>
            <a:stretch>
              <a:fillRect/>
            </a:stretch>
          </a:blipFill>
          <a:ln>
            <a:noFill/>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l-PL" sz="1200" b="1" i="0" u="none" strike="noStrike" kern="1200" cap="none" spc="0" baseline="0">
                <a:solidFill>
                  <a:srgbClr val="FFFFFF"/>
                </a:solidFill>
                <a:uFillTx/>
                <a:latin typeface="Calibri"/>
              </a:rPr>
              <a:t>          </a:t>
            </a:r>
            <a:r>
              <a:rPr lang="pl-PL" sz="1100" b="0" i="0" u="none" strike="noStrike" kern="1200" cap="none" spc="0" baseline="0">
                <a:solidFill>
                  <a:srgbClr val="EBF1DE"/>
                </a:solidFill>
                <a:uFillTx/>
                <a:latin typeface="Calibri"/>
              </a:rPr>
              <a:t>zo.czestochowa@pzlow.pl</a:t>
            </a:r>
            <a:endParaRPr lang="pl-PL" sz="1200" b="0" i="0" u="none" strike="noStrike" kern="1200" cap="none" spc="0" baseline="0">
              <a:solidFill>
                <a:srgbClr val="EBF1DE"/>
              </a:solidFill>
              <a:uFillTx/>
              <a:latin typeface="Calibri"/>
            </a:endParaRPr>
          </a:p>
        </p:txBody>
      </p:sp>
      <p:sp>
        <p:nvSpPr>
          <p:cNvPr id="5" name="Symbol zastępczy numeru slajdu 4">
            <a:extLst>
              <a:ext uri="{FF2B5EF4-FFF2-40B4-BE49-F238E27FC236}">
                <a16:creationId xmlns:a16="http://schemas.microsoft.com/office/drawing/2014/main" xmlns="" id="{77591DD8-A100-4459-6DB1-D0E80CDF5460}"/>
              </a:ext>
            </a:extLst>
          </p:cNvPr>
          <p:cNvSpPr txBox="1"/>
          <p:nvPr/>
        </p:nvSpPr>
        <p:spPr>
          <a:xfrm>
            <a:off x="6948260" y="6356351"/>
            <a:ext cx="2195739" cy="365129"/>
          </a:xfrm>
          <a:prstGeom prst="rect">
            <a:avLst/>
          </a:prstGeom>
          <a:solidFill>
            <a:srgbClr val="416A2C"/>
          </a:solidFill>
          <a:ln>
            <a:noFill/>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l-PL" sz="1200" b="0" i="0" u="none" strike="noStrike" kern="1200" cap="none" spc="0" baseline="0">
                <a:solidFill>
                  <a:srgbClr val="FFFFFF"/>
                </a:solidFill>
                <a:uFillTx/>
                <a:latin typeface="Calibri"/>
              </a:rPr>
              <a:t>                                   </a:t>
            </a:r>
            <a:fld id="{0E1CFC29-028A-4315-8C80-35EB0030F28E}" type="slidenum">
              <a:rPr lang="pl-PL" sz="1100" b="0" i="0" u="none" strike="noStrike" kern="1200" cap="none" spc="0" baseline="0">
                <a:solidFill>
                  <a:srgbClr val="EBF1DE"/>
                </a:solidFill>
                <a:uFillTx/>
                <a:latin typeface="Calibri"/>
              </a:rPr>
              <a:t>4</a:t>
            </a:fld>
            <a:endParaRPr lang="pl-PL" sz="1100" b="0" i="0" u="none" strike="noStrike" kern="1200" cap="none" spc="0" baseline="0">
              <a:solidFill>
                <a:srgbClr val="EBF1DE"/>
              </a:solidFill>
              <a:uFillTx/>
              <a:latin typeface="Calibri"/>
            </a:endParaRPr>
          </a:p>
        </p:txBody>
      </p:sp>
      <p:sp>
        <p:nvSpPr>
          <p:cNvPr id="8" name="pole tekstowe 7">
            <a:extLst>
              <a:ext uri="{FF2B5EF4-FFF2-40B4-BE49-F238E27FC236}">
                <a16:creationId xmlns:a16="http://schemas.microsoft.com/office/drawing/2014/main" xmlns="" id="{9BCF61FB-E48B-8680-F40D-A2B4D942F449}"/>
              </a:ext>
            </a:extLst>
          </p:cNvPr>
          <p:cNvSpPr txBox="1"/>
          <p:nvPr/>
        </p:nvSpPr>
        <p:spPr>
          <a:xfrm>
            <a:off x="212331" y="901481"/>
            <a:ext cx="5088607" cy="5139869"/>
          </a:xfrm>
          <a:prstGeom prst="rect">
            <a:avLst/>
          </a:prstGeom>
          <a:noFill/>
        </p:spPr>
        <p:txBody>
          <a:bodyPr wrap="square" rtlCol="0">
            <a:spAutoFit/>
          </a:bodyPr>
          <a:lstStyle/>
          <a:p>
            <a:pPr algn="ctr"/>
            <a:r>
              <a:rPr lang="pl-PL" sz="2000" dirty="0">
                <a:solidFill>
                  <a:schemeClr val="accent2">
                    <a:lumMod val="75000"/>
                  </a:schemeClr>
                </a:solidFill>
                <a:latin typeface="Calibri"/>
              </a:rPr>
              <a:t>WŁPH – podstawowy dokument planistyczny</a:t>
            </a:r>
          </a:p>
          <a:p>
            <a:pPr algn="just"/>
            <a:endParaRPr lang="pl-PL" sz="1400" dirty="0">
              <a:latin typeface="Calibri" panose="020F0502020204030204" pitchFamily="34" charset="0"/>
              <a:ea typeface="Calibri" panose="020F0502020204030204" pitchFamily="34" charset="0"/>
              <a:cs typeface="Calibri" panose="020F0502020204030204" pitchFamily="34" charset="0"/>
            </a:endParaRPr>
          </a:p>
          <a:p>
            <a:pPr marL="285750" indent="-285750" algn="just">
              <a:buFont typeface="Wingdings" panose="05000000000000000000" pitchFamily="2" charset="2"/>
              <a:buChar char="Ø"/>
            </a:pPr>
            <a:r>
              <a:rPr lang="pl-PL" sz="1400" dirty="0">
                <a:latin typeface="Calibri" panose="020F0502020204030204" pitchFamily="34" charset="0"/>
                <a:ea typeface="Calibri" panose="020F0502020204030204" pitchFamily="34" charset="0"/>
                <a:cs typeface="Calibri" panose="020F0502020204030204" pitchFamily="34" charset="0"/>
              </a:rPr>
              <a:t>Obowiązujący przez 10 lat dla obwodów sąsiadujących </a:t>
            </a:r>
            <a:br>
              <a:rPr lang="pl-PL" sz="1400" dirty="0">
                <a:latin typeface="Calibri" panose="020F0502020204030204" pitchFamily="34" charset="0"/>
                <a:ea typeface="Calibri" panose="020F0502020204030204" pitchFamily="34" charset="0"/>
                <a:cs typeface="Calibri" panose="020F0502020204030204" pitchFamily="34" charset="0"/>
              </a:rPr>
            </a:br>
            <a:r>
              <a:rPr lang="pl-PL" sz="1400" dirty="0">
                <a:latin typeface="Calibri" panose="020F0502020204030204" pitchFamily="34" charset="0"/>
                <a:ea typeface="Calibri" panose="020F0502020204030204" pitchFamily="34" charset="0"/>
                <a:cs typeface="Calibri" panose="020F0502020204030204" pitchFamily="34" charset="0"/>
              </a:rPr>
              <a:t>i podobnych zgrupowanych w rejony hodowlane,</a:t>
            </a:r>
          </a:p>
          <a:p>
            <a:pPr algn="just"/>
            <a:endParaRPr lang="pl-PL" sz="1400" dirty="0">
              <a:latin typeface="Calibri" panose="020F0502020204030204" pitchFamily="34" charset="0"/>
              <a:ea typeface="Calibri" panose="020F0502020204030204" pitchFamily="34" charset="0"/>
              <a:cs typeface="Calibri" panose="020F0502020204030204" pitchFamily="34" charset="0"/>
            </a:endParaRPr>
          </a:p>
          <a:p>
            <a:pPr marL="285750" indent="-285750" algn="just">
              <a:buFont typeface="Wingdings" panose="05000000000000000000" pitchFamily="2" charset="2"/>
              <a:buChar char="Ø"/>
            </a:pPr>
            <a:r>
              <a:rPr lang="pl-PL" sz="1400" dirty="0">
                <a:latin typeface="Calibri" panose="020F0502020204030204" pitchFamily="34" charset="0"/>
                <a:ea typeface="Calibri" panose="020F0502020204030204" pitchFamily="34" charset="0"/>
                <a:cs typeface="Calibri" panose="020F0502020204030204" pitchFamily="34" charset="0"/>
              </a:rPr>
              <a:t>Sporządza go Dyrektor RDLP, uzgadnia z właściwym Marszałkiem i PZŁ, a po opinii Izb Rolniczych, przedstawia do zatwierdzenia Dyrektorowi Generalnemu LP,</a:t>
            </a:r>
          </a:p>
          <a:p>
            <a:pPr algn="just"/>
            <a:endParaRPr lang="pl-PL" sz="1400" dirty="0">
              <a:latin typeface="Calibri" panose="020F0502020204030204" pitchFamily="34" charset="0"/>
              <a:ea typeface="Calibri" panose="020F0502020204030204" pitchFamily="34" charset="0"/>
              <a:cs typeface="Calibri" panose="020F0502020204030204" pitchFamily="34" charset="0"/>
            </a:endParaRPr>
          </a:p>
          <a:p>
            <a:pPr marL="285750" indent="-285750" algn="just">
              <a:buFont typeface="Wingdings" panose="05000000000000000000" pitchFamily="2" charset="2"/>
              <a:buChar char="Ø"/>
            </a:pPr>
            <a:r>
              <a:rPr lang="pl-PL" sz="1400" dirty="0">
                <a:latin typeface="Calibri" panose="020F0502020204030204" pitchFamily="34" charset="0"/>
                <a:ea typeface="Calibri" panose="020F0502020204030204" pitchFamily="34" charset="0"/>
                <a:cs typeface="Calibri" panose="020F0502020204030204" pitchFamily="34" charset="0"/>
              </a:rPr>
              <a:t>WŁPH zawiera ocenę zagospodarowania obwodów </a:t>
            </a:r>
            <a:br>
              <a:rPr lang="pl-PL" sz="1400" dirty="0">
                <a:latin typeface="Calibri" panose="020F0502020204030204" pitchFamily="34" charset="0"/>
                <a:ea typeface="Calibri" panose="020F0502020204030204" pitchFamily="34" charset="0"/>
                <a:cs typeface="Calibri" panose="020F0502020204030204" pitchFamily="34" charset="0"/>
              </a:rPr>
            </a:br>
            <a:r>
              <a:rPr lang="pl-PL" sz="1400" dirty="0">
                <a:latin typeface="Calibri" panose="020F0502020204030204" pitchFamily="34" charset="0"/>
                <a:ea typeface="Calibri" panose="020F0502020204030204" pitchFamily="34" charset="0"/>
                <a:cs typeface="Calibri" panose="020F0502020204030204" pitchFamily="34" charset="0"/>
              </a:rPr>
              <a:t>na początku obowiązywania, w tym stany populacji zwierzyny, kategorię obwodu itp.,</a:t>
            </a:r>
          </a:p>
          <a:p>
            <a:pPr algn="just"/>
            <a:endParaRPr lang="pl-PL" sz="1400" dirty="0">
              <a:latin typeface="Calibri" panose="020F0502020204030204" pitchFamily="34" charset="0"/>
              <a:ea typeface="Calibri" panose="020F0502020204030204" pitchFamily="34" charset="0"/>
              <a:cs typeface="Calibri" panose="020F0502020204030204" pitchFamily="34" charset="0"/>
            </a:endParaRPr>
          </a:p>
          <a:p>
            <a:pPr marL="285750" indent="-285750" algn="just">
              <a:buFont typeface="Wingdings" panose="05000000000000000000" pitchFamily="2" charset="2"/>
              <a:buChar char="Ø"/>
            </a:pPr>
            <a:r>
              <a:rPr lang="pl-PL" sz="1400" dirty="0">
                <a:latin typeface="Calibri" panose="020F0502020204030204" pitchFamily="34" charset="0"/>
                <a:ea typeface="Calibri" panose="020F0502020204030204" pitchFamily="34" charset="0"/>
                <a:cs typeface="Calibri" panose="020F0502020204030204" pitchFamily="34" charset="0"/>
              </a:rPr>
              <a:t>Wyznacza cele do osiągnięcia z zakresu zagospodarowania łowisk i przede wszystkim </a:t>
            </a:r>
            <a:r>
              <a:rPr lang="pl-PL" sz="1400" dirty="0">
                <a:solidFill>
                  <a:srgbClr val="00B050"/>
                </a:solidFill>
                <a:latin typeface="Calibri" panose="020F0502020204030204" pitchFamily="34" charset="0"/>
                <a:ea typeface="Calibri" panose="020F0502020204030204" pitchFamily="34" charset="0"/>
                <a:cs typeface="Calibri" panose="020F0502020204030204" pitchFamily="34" charset="0"/>
              </a:rPr>
              <a:t>docelową liczbę osobników na jednostkę powierzchni  </a:t>
            </a:r>
            <a:r>
              <a:rPr lang="pl-PL" sz="1400" dirty="0">
                <a:latin typeface="Calibri" panose="020F0502020204030204" pitchFamily="34" charset="0"/>
                <a:ea typeface="Calibri" panose="020F0502020204030204" pitchFamily="34" charset="0"/>
                <a:cs typeface="Calibri" panose="020F0502020204030204" pitchFamily="34" charset="0"/>
              </a:rPr>
              <a:t>dla poszczególnych gatunków zwierząt łownych,  a dla dzika </a:t>
            </a:r>
            <a:r>
              <a:rPr lang="pl-PL" sz="1400" dirty="0">
                <a:solidFill>
                  <a:srgbClr val="00B050"/>
                </a:solidFill>
                <a:latin typeface="Calibri" panose="020F0502020204030204" pitchFamily="34" charset="0"/>
                <a:ea typeface="Calibri" panose="020F0502020204030204" pitchFamily="34" charset="0"/>
                <a:cs typeface="Calibri" panose="020F0502020204030204" pitchFamily="34" charset="0"/>
              </a:rPr>
              <a:t>maksymalną liczbę </a:t>
            </a:r>
            <a:r>
              <a:rPr lang="pl-PL" sz="1400" dirty="0">
                <a:latin typeface="Calibri" panose="020F0502020204030204" pitchFamily="34" charset="0"/>
                <a:ea typeface="Calibri" panose="020F0502020204030204" pitchFamily="34" charset="0"/>
                <a:cs typeface="Calibri" panose="020F0502020204030204" pitchFamily="34" charset="0"/>
              </a:rPr>
              <a:t>na 1000 ha pow. obwodu. </a:t>
            </a:r>
          </a:p>
          <a:p>
            <a:pPr algn="just"/>
            <a:endParaRPr lang="pl-PL" sz="1400" dirty="0">
              <a:latin typeface="Calibri" panose="020F0502020204030204" pitchFamily="34" charset="0"/>
              <a:ea typeface="Calibri" panose="020F0502020204030204" pitchFamily="34" charset="0"/>
              <a:cs typeface="Calibri" panose="020F0502020204030204" pitchFamily="34" charset="0"/>
            </a:endParaRPr>
          </a:p>
          <a:p>
            <a:pPr algn="just"/>
            <a:r>
              <a:rPr lang="pl-PL" sz="1400" dirty="0">
                <a:solidFill>
                  <a:srgbClr val="00B050"/>
                </a:solidFill>
                <a:latin typeface="Calibri" panose="020F0502020204030204" pitchFamily="34" charset="0"/>
                <a:ea typeface="Calibri" panose="020F0502020204030204" pitchFamily="34" charset="0"/>
                <a:cs typeface="Calibri" panose="020F0502020204030204" pitchFamily="34" charset="0"/>
              </a:rPr>
              <a:t>Zgodność parametrów zawartych w WŁPH na koniec jego obowiązywania w porównaniu z wynikami ostatniego (dziesiątego) RPŁ to ocena działalności dzierżawcy obwodu i może stanowić asumpt do decyzji o dzierżawie obwodu na kolejny okres.</a:t>
            </a:r>
          </a:p>
        </p:txBody>
      </p:sp>
      <p:pic>
        <p:nvPicPr>
          <p:cNvPr id="9" name="Obraz 8" descr="Obraz zawierający tekst, zrzut ekranu, Czcionka, list">
            <a:extLst>
              <a:ext uri="{FF2B5EF4-FFF2-40B4-BE49-F238E27FC236}">
                <a16:creationId xmlns:a16="http://schemas.microsoft.com/office/drawing/2014/main" xmlns="" id="{BD15C1C8-7581-AC82-2EA8-781692FA4E0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00938" y="1016794"/>
            <a:ext cx="3630731" cy="4699976"/>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81D5A481-E2E4-2106-FFBA-CC7F3AD125B2}"/>
            </a:ext>
          </a:extLst>
        </p:cNvPr>
        <p:cNvGrpSpPr/>
        <p:nvPr/>
      </p:nvGrpSpPr>
      <p:grpSpPr>
        <a:xfrm>
          <a:off x="0" y="0"/>
          <a:ext cx="0" cy="0"/>
          <a:chOff x="0" y="0"/>
          <a:chExt cx="0" cy="0"/>
        </a:xfrm>
      </p:grpSpPr>
      <p:sp>
        <p:nvSpPr>
          <p:cNvPr id="4" name="Symbol zastępczy stopki 3">
            <a:extLst>
              <a:ext uri="{FF2B5EF4-FFF2-40B4-BE49-F238E27FC236}">
                <a16:creationId xmlns:a16="http://schemas.microsoft.com/office/drawing/2014/main" xmlns="" id="{01E4AC24-1D5B-0F83-4D1A-DB871D106364}"/>
              </a:ext>
            </a:extLst>
          </p:cNvPr>
          <p:cNvSpPr txBox="1"/>
          <p:nvPr/>
        </p:nvSpPr>
        <p:spPr>
          <a:xfrm>
            <a:off x="0" y="6356351"/>
            <a:ext cx="9144000" cy="365129"/>
          </a:xfrm>
          <a:prstGeom prst="rect">
            <a:avLst/>
          </a:prstGeom>
          <a:blipFill>
            <a:blip r:embed="rId3">
              <a:alphaModFix/>
            </a:blip>
            <a:stretch>
              <a:fillRect/>
            </a:stretch>
          </a:blipFill>
          <a:ln>
            <a:noFill/>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l-PL" sz="1200" b="1" i="0" u="none" strike="noStrike" kern="1200" cap="none" spc="0" baseline="0">
                <a:solidFill>
                  <a:srgbClr val="FFFFFF"/>
                </a:solidFill>
                <a:uFillTx/>
                <a:latin typeface="Calibri"/>
              </a:rPr>
              <a:t>          </a:t>
            </a:r>
            <a:r>
              <a:rPr lang="pl-PL" sz="1100" b="0" i="0" u="none" strike="noStrike" kern="1200" cap="none" spc="0" baseline="0">
                <a:solidFill>
                  <a:srgbClr val="EBF1DE"/>
                </a:solidFill>
                <a:uFillTx/>
                <a:latin typeface="Calibri"/>
              </a:rPr>
              <a:t>zo.czestochowa@pzlow.pl</a:t>
            </a:r>
            <a:endParaRPr lang="pl-PL" sz="1200" b="0" i="0" u="none" strike="noStrike" kern="1200" cap="none" spc="0" baseline="0">
              <a:solidFill>
                <a:srgbClr val="EBF1DE"/>
              </a:solidFill>
              <a:uFillTx/>
              <a:latin typeface="Calibri"/>
            </a:endParaRPr>
          </a:p>
        </p:txBody>
      </p:sp>
      <p:sp>
        <p:nvSpPr>
          <p:cNvPr id="5" name="Symbol zastępczy numeru slajdu 4">
            <a:extLst>
              <a:ext uri="{FF2B5EF4-FFF2-40B4-BE49-F238E27FC236}">
                <a16:creationId xmlns:a16="http://schemas.microsoft.com/office/drawing/2014/main" xmlns="" id="{3502EBA9-94A6-0BE7-0D41-39644629ED55}"/>
              </a:ext>
            </a:extLst>
          </p:cNvPr>
          <p:cNvSpPr txBox="1"/>
          <p:nvPr/>
        </p:nvSpPr>
        <p:spPr>
          <a:xfrm>
            <a:off x="6948260" y="6356351"/>
            <a:ext cx="2195739" cy="365129"/>
          </a:xfrm>
          <a:prstGeom prst="rect">
            <a:avLst/>
          </a:prstGeom>
          <a:solidFill>
            <a:srgbClr val="416A2C"/>
          </a:solidFill>
          <a:ln>
            <a:noFill/>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l-PL" sz="1200" b="0" i="0" u="none" strike="noStrike" kern="1200" cap="none" spc="0" baseline="0">
                <a:solidFill>
                  <a:srgbClr val="FFFFFF"/>
                </a:solidFill>
                <a:uFillTx/>
                <a:latin typeface="Calibri"/>
              </a:rPr>
              <a:t>                                   </a:t>
            </a:r>
            <a:fld id="{0E1CFC29-028A-4315-8C80-35EB0030F28E}" type="slidenum">
              <a:rPr lang="pl-PL" sz="1100" b="0" i="0" u="none" strike="noStrike" kern="1200" cap="none" spc="0" baseline="0">
                <a:solidFill>
                  <a:srgbClr val="EBF1DE"/>
                </a:solidFill>
                <a:uFillTx/>
                <a:latin typeface="Calibri"/>
              </a:rPr>
              <a:t>5</a:t>
            </a:fld>
            <a:endParaRPr lang="pl-PL" sz="1100" b="0" i="0" u="none" strike="noStrike" kern="1200" cap="none" spc="0" baseline="0">
              <a:solidFill>
                <a:srgbClr val="EBF1DE"/>
              </a:solidFill>
              <a:uFillTx/>
              <a:latin typeface="Calibri"/>
            </a:endParaRPr>
          </a:p>
        </p:txBody>
      </p:sp>
      <p:pic>
        <p:nvPicPr>
          <p:cNvPr id="2" name="Obraz 1">
            <a:extLst>
              <a:ext uri="{FF2B5EF4-FFF2-40B4-BE49-F238E27FC236}">
                <a16:creationId xmlns:a16="http://schemas.microsoft.com/office/drawing/2014/main" xmlns="" id="{03C35457-00AC-3397-D3C0-92F1AC4DCC20}"/>
              </a:ext>
            </a:extLst>
          </p:cNvPr>
          <p:cNvPicPr>
            <a:picLocks noChangeAspect="1"/>
          </p:cNvPicPr>
          <p:nvPr/>
        </p:nvPicPr>
        <p:blipFill>
          <a:blip r:embed="rId4"/>
          <a:stretch>
            <a:fillRect/>
          </a:stretch>
        </p:blipFill>
        <p:spPr>
          <a:xfrm>
            <a:off x="241664" y="2158988"/>
            <a:ext cx="2669564" cy="2540024"/>
          </a:xfrm>
          <a:prstGeom prst="rect">
            <a:avLst/>
          </a:prstGeom>
        </p:spPr>
      </p:pic>
      <p:pic>
        <p:nvPicPr>
          <p:cNvPr id="3" name="Obraz 2">
            <a:extLst>
              <a:ext uri="{FF2B5EF4-FFF2-40B4-BE49-F238E27FC236}">
                <a16:creationId xmlns:a16="http://schemas.microsoft.com/office/drawing/2014/main" xmlns="" id="{95805C09-CDF9-CFB6-965C-5CBFA567C51B}"/>
              </a:ext>
            </a:extLst>
          </p:cNvPr>
          <p:cNvPicPr>
            <a:picLocks noChangeAspect="1"/>
          </p:cNvPicPr>
          <p:nvPr/>
        </p:nvPicPr>
        <p:blipFill>
          <a:blip r:embed="rId5"/>
          <a:stretch>
            <a:fillRect/>
          </a:stretch>
        </p:blipFill>
        <p:spPr>
          <a:xfrm>
            <a:off x="3013315" y="1497424"/>
            <a:ext cx="3117370" cy="3863152"/>
          </a:xfrm>
          <a:prstGeom prst="rect">
            <a:avLst/>
          </a:prstGeom>
        </p:spPr>
      </p:pic>
      <p:pic>
        <p:nvPicPr>
          <p:cNvPr id="6" name="Obraz 5">
            <a:extLst>
              <a:ext uri="{FF2B5EF4-FFF2-40B4-BE49-F238E27FC236}">
                <a16:creationId xmlns:a16="http://schemas.microsoft.com/office/drawing/2014/main" xmlns="" id="{386A5514-0B51-75E4-2FF3-07E0DB2514F0}"/>
              </a:ext>
            </a:extLst>
          </p:cNvPr>
          <p:cNvPicPr>
            <a:picLocks noChangeAspect="1"/>
          </p:cNvPicPr>
          <p:nvPr/>
        </p:nvPicPr>
        <p:blipFill>
          <a:blip r:embed="rId4"/>
          <a:stretch>
            <a:fillRect/>
          </a:stretch>
        </p:blipFill>
        <p:spPr>
          <a:xfrm>
            <a:off x="6232773" y="2158988"/>
            <a:ext cx="2669564" cy="2540024"/>
          </a:xfrm>
          <a:prstGeom prst="rect">
            <a:avLst/>
          </a:prstGeom>
        </p:spPr>
      </p:pic>
      <p:sp>
        <p:nvSpPr>
          <p:cNvPr id="7" name="Strzałka: zakrzywiona w dół 6">
            <a:extLst>
              <a:ext uri="{FF2B5EF4-FFF2-40B4-BE49-F238E27FC236}">
                <a16:creationId xmlns:a16="http://schemas.microsoft.com/office/drawing/2014/main" xmlns="" id="{9AB18D7D-1F1B-2BA9-8C6C-265AE9171BA4}"/>
              </a:ext>
            </a:extLst>
          </p:cNvPr>
          <p:cNvSpPr/>
          <p:nvPr/>
        </p:nvSpPr>
        <p:spPr bwMode="auto">
          <a:xfrm>
            <a:off x="5575231" y="1410822"/>
            <a:ext cx="2160240" cy="612085"/>
          </a:xfrm>
          <a:prstGeom prst="curvedDown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pPr>
            <a:endParaRPr kumimoji="0" lang="pl-PL" sz="1000" b="1" i="0" u="none" strike="noStrike" cap="none" normalizeH="0" baseline="0" dirty="0">
              <a:ln>
                <a:noFill/>
              </a:ln>
              <a:solidFill>
                <a:schemeClr val="bg1"/>
              </a:solidFill>
              <a:effectLst/>
              <a:latin typeface="Arial" charset="0"/>
              <a:ea typeface="Microsoft YaHei" charset="-122"/>
            </a:endParaRPr>
          </a:p>
        </p:txBody>
      </p:sp>
      <p:sp>
        <p:nvSpPr>
          <p:cNvPr id="11" name="Strzałka: zakrzywiona w dół 10">
            <a:extLst>
              <a:ext uri="{FF2B5EF4-FFF2-40B4-BE49-F238E27FC236}">
                <a16:creationId xmlns:a16="http://schemas.microsoft.com/office/drawing/2014/main" xmlns="" id="{B04A7B84-F00A-3271-6E74-5D08524A2079}"/>
              </a:ext>
            </a:extLst>
          </p:cNvPr>
          <p:cNvSpPr/>
          <p:nvPr/>
        </p:nvSpPr>
        <p:spPr bwMode="auto">
          <a:xfrm>
            <a:off x="1579981" y="1355058"/>
            <a:ext cx="2160240" cy="612085"/>
          </a:xfrm>
          <a:prstGeom prst="curvedDown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pPr>
            <a:endParaRPr kumimoji="0" lang="pl-PL" sz="1000" b="1" i="0" u="none" strike="noStrike" cap="none" normalizeH="0" baseline="0" dirty="0">
              <a:ln>
                <a:noFill/>
              </a:ln>
              <a:solidFill>
                <a:schemeClr val="bg1"/>
              </a:solidFill>
              <a:effectLst/>
              <a:latin typeface="Arial" charset="0"/>
              <a:ea typeface="Microsoft YaHei" charset="-122"/>
            </a:endParaRPr>
          </a:p>
        </p:txBody>
      </p:sp>
    </p:spTree>
    <p:extLst>
      <p:ext uri="{BB962C8B-B14F-4D97-AF65-F5344CB8AC3E}">
        <p14:creationId xmlns:p14="http://schemas.microsoft.com/office/powerpoint/2010/main" val="10132531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B2BCBC13-51FC-8BE5-BBFC-09682A6F1D7E}"/>
            </a:ext>
          </a:extLst>
        </p:cNvPr>
        <p:cNvGrpSpPr/>
        <p:nvPr/>
      </p:nvGrpSpPr>
      <p:grpSpPr>
        <a:xfrm>
          <a:off x="0" y="0"/>
          <a:ext cx="0" cy="0"/>
          <a:chOff x="0" y="0"/>
          <a:chExt cx="0" cy="0"/>
        </a:xfrm>
      </p:grpSpPr>
      <p:sp>
        <p:nvSpPr>
          <p:cNvPr id="4" name="Symbol zastępczy stopki 3">
            <a:extLst>
              <a:ext uri="{FF2B5EF4-FFF2-40B4-BE49-F238E27FC236}">
                <a16:creationId xmlns:a16="http://schemas.microsoft.com/office/drawing/2014/main" xmlns="" id="{E8D75A70-CA0E-16E1-3187-E796D9AF477A}"/>
              </a:ext>
            </a:extLst>
          </p:cNvPr>
          <p:cNvSpPr txBox="1"/>
          <p:nvPr/>
        </p:nvSpPr>
        <p:spPr>
          <a:xfrm>
            <a:off x="0" y="6356351"/>
            <a:ext cx="9144000" cy="365129"/>
          </a:xfrm>
          <a:prstGeom prst="rect">
            <a:avLst/>
          </a:prstGeom>
          <a:blipFill>
            <a:blip r:embed="rId3">
              <a:alphaModFix/>
            </a:blip>
            <a:stretch>
              <a:fillRect/>
            </a:stretch>
          </a:blipFill>
          <a:ln>
            <a:noFill/>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l-PL" sz="1200" b="1" i="0" u="none" strike="noStrike" kern="1200" cap="none" spc="0" baseline="0">
                <a:solidFill>
                  <a:srgbClr val="FFFFFF"/>
                </a:solidFill>
                <a:uFillTx/>
                <a:latin typeface="Calibri"/>
              </a:rPr>
              <a:t>          </a:t>
            </a:r>
            <a:r>
              <a:rPr lang="pl-PL" sz="1100" b="0" i="0" u="none" strike="noStrike" kern="1200" cap="none" spc="0" baseline="0">
                <a:solidFill>
                  <a:srgbClr val="EBF1DE"/>
                </a:solidFill>
                <a:uFillTx/>
                <a:latin typeface="Calibri"/>
              </a:rPr>
              <a:t>zo.czestochowa@pzlow.pl</a:t>
            </a:r>
            <a:endParaRPr lang="pl-PL" sz="1200" b="0" i="0" u="none" strike="noStrike" kern="1200" cap="none" spc="0" baseline="0">
              <a:solidFill>
                <a:srgbClr val="EBF1DE"/>
              </a:solidFill>
              <a:uFillTx/>
              <a:latin typeface="Calibri"/>
            </a:endParaRPr>
          </a:p>
        </p:txBody>
      </p:sp>
      <p:sp>
        <p:nvSpPr>
          <p:cNvPr id="5" name="Symbol zastępczy numeru slajdu 4">
            <a:extLst>
              <a:ext uri="{FF2B5EF4-FFF2-40B4-BE49-F238E27FC236}">
                <a16:creationId xmlns:a16="http://schemas.microsoft.com/office/drawing/2014/main" xmlns="" id="{CFB86FAF-5D38-5490-6BD1-BF11EB945DD7}"/>
              </a:ext>
            </a:extLst>
          </p:cNvPr>
          <p:cNvSpPr txBox="1"/>
          <p:nvPr/>
        </p:nvSpPr>
        <p:spPr>
          <a:xfrm>
            <a:off x="6948260" y="6356351"/>
            <a:ext cx="2195739" cy="365129"/>
          </a:xfrm>
          <a:prstGeom prst="rect">
            <a:avLst/>
          </a:prstGeom>
          <a:solidFill>
            <a:srgbClr val="416A2C"/>
          </a:solidFill>
          <a:ln>
            <a:noFill/>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l-PL" sz="1200" b="0" i="0" u="none" strike="noStrike" kern="1200" cap="none" spc="0" baseline="0">
                <a:solidFill>
                  <a:srgbClr val="FFFFFF"/>
                </a:solidFill>
                <a:uFillTx/>
                <a:latin typeface="Calibri"/>
              </a:rPr>
              <a:t>                                   </a:t>
            </a:r>
            <a:fld id="{0E1CFC29-028A-4315-8C80-35EB0030F28E}" type="slidenum">
              <a:rPr lang="pl-PL" sz="1100" b="0" i="0" u="none" strike="noStrike" kern="1200" cap="none" spc="0" baseline="0">
                <a:solidFill>
                  <a:srgbClr val="EBF1DE"/>
                </a:solidFill>
                <a:uFillTx/>
                <a:latin typeface="Calibri"/>
              </a:rPr>
              <a:t>6</a:t>
            </a:fld>
            <a:endParaRPr lang="pl-PL" sz="1100" b="0" i="0" u="none" strike="noStrike" kern="1200" cap="none" spc="0" baseline="0">
              <a:solidFill>
                <a:srgbClr val="EBF1DE"/>
              </a:solidFill>
              <a:uFillTx/>
              <a:latin typeface="Calibri"/>
            </a:endParaRPr>
          </a:p>
        </p:txBody>
      </p:sp>
      <p:sp>
        <p:nvSpPr>
          <p:cNvPr id="12" name="pole tekstowe 11">
            <a:extLst>
              <a:ext uri="{FF2B5EF4-FFF2-40B4-BE49-F238E27FC236}">
                <a16:creationId xmlns:a16="http://schemas.microsoft.com/office/drawing/2014/main" xmlns="" id="{EC237774-994F-4D11-0E5A-F06AA1FB2339}"/>
              </a:ext>
            </a:extLst>
          </p:cNvPr>
          <p:cNvSpPr txBox="1"/>
          <p:nvPr/>
        </p:nvSpPr>
        <p:spPr>
          <a:xfrm>
            <a:off x="390356" y="721665"/>
            <a:ext cx="7884963" cy="400110"/>
          </a:xfrm>
          <a:prstGeom prst="rect">
            <a:avLst/>
          </a:prstGeom>
          <a:noFill/>
        </p:spPr>
        <p:txBody>
          <a:bodyPr wrap="square">
            <a:spAutoFit/>
          </a:bodyPr>
          <a:lstStyle/>
          <a:p>
            <a:pPr algn="ctr"/>
            <a:r>
              <a:rPr lang="pl-PL" sz="2000"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II. - Prace terenowe – inwentaryzacja zwierzyny</a:t>
            </a:r>
          </a:p>
        </p:txBody>
      </p:sp>
      <p:pic>
        <p:nvPicPr>
          <p:cNvPr id="13" name="Obraz 12" descr="Obraz zawierający tekst, zrzut ekranu, dokument, Czcionka">
            <a:extLst>
              <a:ext uri="{FF2B5EF4-FFF2-40B4-BE49-F238E27FC236}">
                <a16:creationId xmlns:a16="http://schemas.microsoft.com/office/drawing/2014/main" xmlns="" id="{6BDE707D-F63F-9880-59D6-5407318C1104}"/>
              </a:ext>
            </a:extLst>
          </p:cNvPr>
          <p:cNvPicPr>
            <a:picLocks noChangeAspect="1"/>
          </p:cNvPicPr>
          <p:nvPr/>
        </p:nvPicPr>
        <p:blipFill>
          <a:blip r:embed="rId4">
            <a:extLst>
              <a:ext uri="{28A0092B-C50C-407E-A947-70E740481C1C}">
                <a14:useLocalDpi xmlns:a14="http://schemas.microsoft.com/office/drawing/2010/main" val="0"/>
              </a:ext>
            </a:extLst>
          </a:blip>
          <a:srcRect l="9306" t="-1552" r="7105" b="3816"/>
          <a:stretch/>
        </p:blipFill>
        <p:spPr>
          <a:xfrm>
            <a:off x="5228226" y="1049942"/>
            <a:ext cx="3683725" cy="5158237"/>
          </a:xfrm>
          <a:prstGeom prst="rect">
            <a:avLst/>
          </a:prstGeom>
        </p:spPr>
      </p:pic>
      <p:sp>
        <p:nvSpPr>
          <p:cNvPr id="15" name="pole tekstowe 14">
            <a:extLst>
              <a:ext uri="{FF2B5EF4-FFF2-40B4-BE49-F238E27FC236}">
                <a16:creationId xmlns:a16="http://schemas.microsoft.com/office/drawing/2014/main" xmlns="" id="{EAE661A1-B10C-F171-FCED-51E07852B9BB}"/>
              </a:ext>
            </a:extLst>
          </p:cNvPr>
          <p:cNvSpPr txBox="1"/>
          <p:nvPr/>
        </p:nvSpPr>
        <p:spPr>
          <a:xfrm>
            <a:off x="127001" y="1496155"/>
            <a:ext cx="4993640" cy="3970318"/>
          </a:xfrm>
          <a:prstGeom prst="rect">
            <a:avLst/>
          </a:prstGeom>
          <a:noFill/>
        </p:spPr>
        <p:txBody>
          <a:bodyPr wrap="square">
            <a:spAutoFit/>
          </a:bodyPr>
          <a:lstStyle/>
          <a:p>
            <a:pPr algn="just"/>
            <a:r>
              <a:rPr lang="pl-PL" sz="1400" b="1" dirty="0">
                <a:latin typeface="Calibri" panose="020F0502020204030204" pitchFamily="34" charset="0"/>
                <a:ea typeface="Calibri" panose="020F0502020204030204" pitchFamily="34" charset="0"/>
                <a:cs typeface="Calibri" panose="020F0502020204030204" pitchFamily="34" charset="0"/>
              </a:rPr>
              <a:t>Inwentaryzacja</a:t>
            </a:r>
            <a:r>
              <a:rPr lang="pl-PL" sz="1400" dirty="0">
                <a:latin typeface="Calibri" panose="020F0502020204030204" pitchFamily="34" charset="0"/>
                <a:ea typeface="Calibri" panose="020F0502020204030204" pitchFamily="34" charset="0"/>
                <a:cs typeface="Calibri" panose="020F0502020204030204" pitchFamily="34" charset="0"/>
              </a:rPr>
              <a:t> dotyczy populacji, którą możemy użytkować. Nie inwentaryzujemy i nie rozliczamy zwierzyny bytującej </a:t>
            </a:r>
            <a:br>
              <a:rPr lang="pl-PL" sz="1400" dirty="0">
                <a:latin typeface="Calibri" panose="020F0502020204030204" pitchFamily="34" charset="0"/>
                <a:ea typeface="Calibri" panose="020F0502020204030204" pitchFamily="34" charset="0"/>
                <a:cs typeface="Calibri" panose="020F0502020204030204" pitchFamily="34" charset="0"/>
              </a:rPr>
            </a:br>
            <a:r>
              <a:rPr lang="pl-PL" sz="1400" dirty="0">
                <a:latin typeface="Calibri" panose="020F0502020204030204" pitchFamily="34" charset="0"/>
                <a:ea typeface="Calibri" panose="020F0502020204030204" pitchFamily="34" charset="0"/>
                <a:cs typeface="Calibri" panose="020F0502020204030204" pitchFamily="34" charset="0"/>
              </a:rPr>
              <a:t>na terenie wyłączonym z obwodu np. teren miasta, rezerwaty, zakłady itp. (to tzw. „wyłączenia, o których mowa w art. 26 ustawy Prawo Łowieckie”), wyłączenia uwidocznione są np. na załączniku graficznym do Uchwały Sejmiku Województwa o podziale województwa na obwody.</a:t>
            </a:r>
          </a:p>
          <a:p>
            <a:pPr algn="just"/>
            <a:endParaRPr lang="pl-PL" sz="1400" dirty="0">
              <a:latin typeface="Calibri" panose="020F0502020204030204" pitchFamily="34" charset="0"/>
              <a:ea typeface="Calibri" panose="020F0502020204030204" pitchFamily="34" charset="0"/>
              <a:cs typeface="Calibri" panose="020F0502020204030204" pitchFamily="34" charset="0"/>
            </a:endParaRPr>
          </a:p>
          <a:p>
            <a:pPr algn="ctr"/>
            <a:r>
              <a:rPr lang="pl-PL" sz="1400" dirty="0">
                <a:solidFill>
                  <a:srgbClr val="00B050"/>
                </a:solidFill>
                <a:latin typeface="Calibri" panose="020F0502020204030204" pitchFamily="34" charset="0"/>
                <a:ea typeface="Calibri" panose="020F0502020204030204" pitchFamily="34" charset="0"/>
                <a:cs typeface="Calibri" panose="020F0502020204030204" pitchFamily="34" charset="0"/>
              </a:rPr>
              <a:t>UWAGA NA PÓŹNIEJSZE ZMIANY </a:t>
            </a:r>
            <a:br>
              <a:rPr lang="pl-PL" sz="1400" dirty="0">
                <a:solidFill>
                  <a:srgbClr val="00B050"/>
                </a:solidFill>
                <a:latin typeface="Calibri" panose="020F0502020204030204" pitchFamily="34" charset="0"/>
                <a:ea typeface="Calibri" panose="020F0502020204030204" pitchFamily="34" charset="0"/>
                <a:cs typeface="Calibri" panose="020F0502020204030204" pitchFamily="34" charset="0"/>
              </a:rPr>
            </a:br>
            <a:r>
              <a:rPr lang="pl-PL" sz="1400" dirty="0">
                <a:solidFill>
                  <a:srgbClr val="00B050"/>
                </a:solidFill>
                <a:latin typeface="Calibri" panose="020F0502020204030204" pitchFamily="34" charset="0"/>
                <a:ea typeface="Calibri" panose="020F0502020204030204" pitchFamily="34" charset="0"/>
                <a:cs typeface="Calibri" panose="020F0502020204030204" pitchFamily="34" charset="0"/>
              </a:rPr>
              <a:t>np. powołanie nowych rezerwatów.</a:t>
            </a:r>
          </a:p>
          <a:p>
            <a:pPr algn="ctr"/>
            <a:endParaRPr lang="pl-PL" sz="1400" dirty="0">
              <a:solidFill>
                <a:srgbClr val="00B050"/>
              </a:solidFill>
              <a:latin typeface="Calibri" panose="020F0502020204030204" pitchFamily="34" charset="0"/>
              <a:ea typeface="Calibri" panose="020F0502020204030204" pitchFamily="34" charset="0"/>
              <a:cs typeface="Calibri" panose="020F0502020204030204" pitchFamily="34" charset="0"/>
            </a:endParaRPr>
          </a:p>
          <a:p>
            <a:pPr algn="just"/>
            <a:endParaRPr lang="pl-PL" sz="1400" dirty="0">
              <a:latin typeface="Calibri" panose="020F0502020204030204" pitchFamily="34" charset="0"/>
              <a:ea typeface="Calibri" panose="020F0502020204030204" pitchFamily="34" charset="0"/>
              <a:cs typeface="Calibri" panose="020F0502020204030204" pitchFamily="34" charset="0"/>
            </a:endParaRPr>
          </a:p>
          <a:p>
            <a:pPr algn="just"/>
            <a:r>
              <a:rPr lang="pl-PL" sz="1400" b="1" dirty="0">
                <a:latin typeface="Calibri" panose="020F0502020204030204" pitchFamily="34" charset="0"/>
                <a:ea typeface="Calibri" panose="020F0502020204030204" pitchFamily="34" charset="0"/>
                <a:cs typeface="Calibri" panose="020F0502020204030204" pitchFamily="34" charset="0"/>
              </a:rPr>
              <a:t>Metody inwentaryzacji:</a:t>
            </a:r>
          </a:p>
          <a:p>
            <a:pPr algn="just"/>
            <a:endParaRPr lang="pl-PL" sz="1400" b="1" dirty="0">
              <a:latin typeface="Calibri" panose="020F0502020204030204" pitchFamily="34" charset="0"/>
              <a:ea typeface="Calibri" panose="020F0502020204030204" pitchFamily="34" charset="0"/>
              <a:cs typeface="Calibri" panose="020F0502020204030204" pitchFamily="34" charset="0"/>
            </a:endParaRPr>
          </a:p>
          <a:p>
            <a:pPr marL="285750" indent="-285750">
              <a:buFont typeface="Wingdings" panose="05000000000000000000" pitchFamily="2" charset="2"/>
              <a:buChar char="Ø"/>
            </a:pPr>
            <a:r>
              <a:rPr lang="pl-PL" sz="1400" dirty="0">
                <a:latin typeface="Calibri" panose="020F0502020204030204" pitchFamily="34" charset="0"/>
                <a:ea typeface="Calibri" panose="020F0502020204030204" pitchFamily="34" charset="0"/>
                <a:cs typeface="Calibri" panose="020F0502020204030204" pitchFamily="34" charset="0"/>
              </a:rPr>
              <a:t> liczne i pojedynczo o różnym stopniu wiarygodności,</a:t>
            </a:r>
          </a:p>
          <a:p>
            <a:pPr marL="285750" indent="-285750">
              <a:buFontTx/>
              <a:buChar char="-"/>
            </a:pPr>
            <a:endParaRPr lang="pl-PL" sz="1400" dirty="0">
              <a:latin typeface="Calibri" panose="020F0502020204030204" pitchFamily="34" charset="0"/>
              <a:ea typeface="Calibri" panose="020F0502020204030204" pitchFamily="34" charset="0"/>
              <a:cs typeface="Calibri" panose="020F0502020204030204" pitchFamily="34" charset="0"/>
            </a:endParaRPr>
          </a:p>
          <a:p>
            <a:pPr marL="285750" indent="-285750">
              <a:buFont typeface="Wingdings" panose="05000000000000000000" pitchFamily="2" charset="2"/>
              <a:buChar char="Ø"/>
            </a:pPr>
            <a:r>
              <a:rPr lang="pl-PL" sz="1400" dirty="0">
                <a:latin typeface="Calibri" panose="020F0502020204030204" pitchFamily="34" charset="0"/>
                <a:ea typeface="Calibri" panose="020F0502020204030204" pitchFamily="34" charset="0"/>
                <a:cs typeface="Calibri" panose="020F0502020204030204" pitchFamily="34" charset="0"/>
              </a:rPr>
              <a:t>zalecane liczenie przy użyciu </a:t>
            </a:r>
            <a:r>
              <a:rPr lang="pl-PL" sz="1400" dirty="0" err="1">
                <a:latin typeface="Calibri" panose="020F0502020204030204" pitchFamily="34" charset="0"/>
                <a:ea typeface="Calibri" panose="020F0502020204030204" pitchFamily="34" charset="0"/>
                <a:cs typeface="Calibri" panose="020F0502020204030204" pitchFamily="34" charset="0"/>
              </a:rPr>
              <a:t>nokto</a:t>
            </a:r>
            <a:r>
              <a:rPr lang="pl-PL" sz="1400" dirty="0">
                <a:latin typeface="Calibri" panose="020F0502020204030204" pitchFamily="34" charset="0"/>
                <a:ea typeface="Calibri" panose="020F0502020204030204" pitchFamily="34" charset="0"/>
                <a:cs typeface="Calibri" panose="020F0502020204030204" pitchFamily="34" charset="0"/>
              </a:rPr>
              <a:t>- i termowizji </a:t>
            </a:r>
            <a:br>
              <a:rPr lang="pl-PL" sz="1400" dirty="0">
                <a:latin typeface="Calibri" panose="020F0502020204030204" pitchFamily="34" charset="0"/>
                <a:ea typeface="Calibri" panose="020F0502020204030204" pitchFamily="34" charset="0"/>
                <a:cs typeface="Calibri" panose="020F0502020204030204" pitchFamily="34" charset="0"/>
              </a:rPr>
            </a:br>
            <a:r>
              <a:rPr lang="pl-PL" sz="1400" dirty="0">
                <a:latin typeface="Calibri" panose="020F0502020204030204" pitchFamily="34" charset="0"/>
                <a:ea typeface="Calibri" panose="020F0502020204030204" pitchFamily="34" charset="0"/>
                <a:cs typeface="Calibri" panose="020F0502020204030204" pitchFamily="34" charset="0"/>
              </a:rPr>
              <a:t>na nowiu księżyca weryfikowane obserwacjami całorocznymi.</a:t>
            </a:r>
          </a:p>
        </p:txBody>
      </p:sp>
    </p:spTree>
    <p:extLst>
      <p:ext uri="{BB962C8B-B14F-4D97-AF65-F5344CB8AC3E}">
        <p14:creationId xmlns:p14="http://schemas.microsoft.com/office/powerpoint/2010/main" val="23086276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947BCF47-56C6-4177-7082-4F0819697D11}"/>
            </a:ext>
          </a:extLst>
        </p:cNvPr>
        <p:cNvGrpSpPr/>
        <p:nvPr/>
      </p:nvGrpSpPr>
      <p:grpSpPr>
        <a:xfrm>
          <a:off x="0" y="0"/>
          <a:ext cx="0" cy="0"/>
          <a:chOff x="0" y="0"/>
          <a:chExt cx="0" cy="0"/>
        </a:xfrm>
      </p:grpSpPr>
      <p:sp>
        <p:nvSpPr>
          <p:cNvPr id="4" name="Symbol zastępczy stopki 3">
            <a:extLst>
              <a:ext uri="{FF2B5EF4-FFF2-40B4-BE49-F238E27FC236}">
                <a16:creationId xmlns:a16="http://schemas.microsoft.com/office/drawing/2014/main" xmlns="" id="{6EDA301F-A629-4148-EA19-1065C2068E2C}"/>
              </a:ext>
            </a:extLst>
          </p:cNvPr>
          <p:cNvSpPr txBox="1"/>
          <p:nvPr/>
        </p:nvSpPr>
        <p:spPr>
          <a:xfrm>
            <a:off x="0" y="6356351"/>
            <a:ext cx="9144000" cy="365129"/>
          </a:xfrm>
          <a:prstGeom prst="rect">
            <a:avLst/>
          </a:prstGeom>
          <a:blipFill>
            <a:blip r:embed="rId3">
              <a:alphaModFix/>
            </a:blip>
            <a:stretch>
              <a:fillRect/>
            </a:stretch>
          </a:blipFill>
          <a:ln>
            <a:noFill/>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l-PL" sz="1200" b="1" i="0" u="none" strike="noStrike" kern="1200" cap="none" spc="0" baseline="0">
                <a:solidFill>
                  <a:srgbClr val="FFFFFF"/>
                </a:solidFill>
                <a:uFillTx/>
                <a:latin typeface="Calibri"/>
              </a:rPr>
              <a:t>          </a:t>
            </a:r>
            <a:r>
              <a:rPr lang="pl-PL" sz="1100" b="0" i="0" u="none" strike="noStrike" kern="1200" cap="none" spc="0" baseline="0">
                <a:solidFill>
                  <a:srgbClr val="EBF1DE"/>
                </a:solidFill>
                <a:uFillTx/>
                <a:latin typeface="Calibri"/>
              </a:rPr>
              <a:t>zo.czestochowa@pzlow.pl</a:t>
            </a:r>
            <a:endParaRPr lang="pl-PL" sz="1200" b="0" i="0" u="none" strike="noStrike" kern="1200" cap="none" spc="0" baseline="0">
              <a:solidFill>
                <a:srgbClr val="EBF1DE"/>
              </a:solidFill>
              <a:uFillTx/>
              <a:latin typeface="Calibri"/>
            </a:endParaRPr>
          </a:p>
        </p:txBody>
      </p:sp>
      <p:sp>
        <p:nvSpPr>
          <p:cNvPr id="5" name="Symbol zastępczy numeru slajdu 4">
            <a:extLst>
              <a:ext uri="{FF2B5EF4-FFF2-40B4-BE49-F238E27FC236}">
                <a16:creationId xmlns:a16="http://schemas.microsoft.com/office/drawing/2014/main" xmlns="" id="{94D2949B-FE77-CA06-07AC-8A5629C5F851}"/>
              </a:ext>
            </a:extLst>
          </p:cNvPr>
          <p:cNvSpPr txBox="1"/>
          <p:nvPr/>
        </p:nvSpPr>
        <p:spPr>
          <a:xfrm>
            <a:off x="6948260" y="6356351"/>
            <a:ext cx="2195739" cy="365129"/>
          </a:xfrm>
          <a:prstGeom prst="rect">
            <a:avLst/>
          </a:prstGeom>
          <a:solidFill>
            <a:srgbClr val="416A2C"/>
          </a:solidFill>
          <a:ln>
            <a:noFill/>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l-PL" sz="1200" b="0" i="0" u="none" strike="noStrike" kern="1200" cap="none" spc="0" baseline="0">
                <a:solidFill>
                  <a:srgbClr val="FFFFFF"/>
                </a:solidFill>
                <a:uFillTx/>
                <a:latin typeface="Calibri"/>
              </a:rPr>
              <a:t>                                   </a:t>
            </a:r>
            <a:fld id="{0E1CFC29-028A-4315-8C80-35EB0030F28E}" type="slidenum">
              <a:rPr lang="pl-PL" sz="1100" b="0" i="0" u="none" strike="noStrike" kern="1200" cap="none" spc="0" baseline="0">
                <a:solidFill>
                  <a:srgbClr val="EBF1DE"/>
                </a:solidFill>
                <a:uFillTx/>
                <a:latin typeface="Calibri"/>
              </a:rPr>
              <a:t>7</a:t>
            </a:fld>
            <a:endParaRPr lang="pl-PL" sz="1100" b="0" i="0" u="none" strike="noStrike" kern="1200" cap="none" spc="0" baseline="0">
              <a:solidFill>
                <a:srgbClr val="EBF1DE"/>
              </a:solidFill>
              <a:uFillTx/>
              <a:latin typeface="Calibri"/>
            </a:endParaRPr>
          </a:p>
        </p:txBody>
      </p:sp>
      <p:sp>
        <p:nvSpPr>
          <p:cNvPr id="12" name="pole tekstowe 11">
            <a:extLst>
              <a:ext uri="{FF2B5EF4-FFF2-40B4-BE49-F238E27FC236}">
                <a16:creationId xmlns:a16="http://schemas.microsoft.com/office/drawing/2014/main" xmlns="" id="{D2322997-C5BD-55C7-6651-058E7066C56A}"/>
              </a:ext>
            </a:extLst>
          </p:cNvPr>
          <p:cNvSpPr txBox="1"/>
          <p:nvPr/>
        </p:nvSpPr>
        <p:spPr>
          <a:xfrm>
            <a:off x="314413" y="737118"/>
            <a:ext cx="5610783" cy="400110"/>
          </a:xfrm>
          <a:prstGeom prst="rect">
            <a:avLst/>
          </a:prstGeom>
          <a:noFill/>
        </p:spPr>
        <p:txBody>
          <a:bodyPr wrap="square">
            <a:spAutoFit/>
          </a:bodyPr>
          <a:lstStyle/>
          <a:p>
            <a:pPr algn="ctr"/>
            <a:r>
              <a:rPr lang="pl-PL" sz="2000"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II. - Prace terenowe – inwentaryzacja zwierzyny cd.</a:t>
            </a:r>
          </a:p>
        </p:txBody>
      </p:sp>
      <p:sp>
        <p:nvSpPr>
          <p:cNvPr id="2" name="Symbol zastępczy zawartości 2">
            <a:extLst>
              <a:ext uri="{FF2B5EF4-FFF2-40B4-BE49-F238E27FC236}">
                <a16:creationId xmlns:a16="http://schemas.microsoft.com/office/drawing/2014/main" xmlns="" id="{98D41E95-E0BF-C486-9486-E5213C79DA1C}"/>
              </a:ext>
            </a:extLst>
          </p:cNvPr>
          <p:cNvSpPr txBox="1">
            <a:spLocks noGrp="1"/>
          </p:cNvSpPr>
          <p:nvPr>
            <p:ph idx="1"/>
          </p:nvPr>
        </p:nvSpPr>
        <p:spPr>
          <a:xfrm>
            <a:off x="258406" y="1220998"/>
            <a:ext cx="5497233" cy="4486989"/>
          </a:xfrm>
        </p:spPr>
        <p:txBody>
          <a:bodyPr/>
          <a:lstStyle/>
          <a:p>
            <a:pPr algn="just">
              <a:buFont typeface="Wingdings" panose="05000000000000000000" pitchFamily="2" charset="2"/>
              <a:buChar char="Ø"/>
            </a:pPr>
            <a:r>
              <a:rPr lang="pl-PL" sz="1400" dirty="0"/>
              <a:t>Sporządzana na formularzu,</a:t>
            </a:r>
          </a:p>
          <a:p>
            <a:pPr algn="just">
              <a:buFont typeface="Wingdings" panose="05000000000000000000" pitchFamily="2" charset="2"/>
              <a:buChar char="Ø"/>
            </a:pPr>
            <a:endParaRPr lang="pl-PL" sz="1400" dirty="0"/>
          </a:p>
          <a:p>
            <a:pPr algn="just">
              <a:buFont typeface="Wingdings" panose="05000000000000000000" pitchFamily="2" charset="2"/>
              <a:buChar char="Ø"/>
            </a:pPr>
            <a:r>
              <a:rPr lang="pl-PL" sz="1400" dirty="0"/>
              <a:t>Według stanu na 10 marca, </a:t>
            </a:r>
          </a:p>
          <a:p>
            <a:pPr algn="just">
              <a:buFont typeface="Wingdings" panose="05000000000000000000" pitchFamily="2" charset="2"/>
              <a:buChar char="Ø"/>
            </a:pPr>
            <a:endParaRPr lang="pl-PL" sz="1400" dirty="0"/>
          </a:p>
          <a:p>
            <a:pPr algn="just">
              <a:buFont typeface="Wingdings" panose="05000000000000000000" pitchFamily="2" charset="2"/>
              <a:buChar char="Ø"/>
            </a:pPr>
            <a:r>
              <a:rPr lang="pl-PL" sz="1400" dirty="0"/>
              <a:t>Najczęściej jej przeprowadzenie jest pisemnie zarządzane. W piśmie podawane są terminy przeprowadzenia inwentaryzacji, zalecane metody i daty do kiedy wyniki należy zdać do nadleśnictwa. Do pisma załączany też jest aktualny formularz do wypełnienia,</a:t>
            </a:r>
          </a:p>
          <a:p>
            <a:pPr algn="just">
              <a:buFont typeface="Wingdings" panose="05000000000000000000" pitchFamily="2" charset="2"/>
              <a:buChar char="Ø"/>
            </a:pPr>
            <a:endParaRPr lang="pl-PL" sz="1400" dirty="0"/>
          </a:p>
          <a:p>
            <a:pPr algn="just">
              <a:buFont typeface="Wingdings" panose="05000000000000000000" pitchFamily="2" charset="2"/>
              <a:buChar char="Ø"/>
            </a:pPr>
            <a:r>
              <a:rPr lang="pl-PL" sz="1400" dirty="0"/>
              <a:t>Sporządzający inwentaryzację musi powiadomić nadleśniczego i Izbę Rolniczą o miejscu i terminie sporządzenia inwentaryzacji.</a:t>
            </a:r>
          </a:p>
          <a:p>
            <a:pPr marL="285750" indent="-285750" algn="just">
              <a:buFontTx/>
              <a:buChar char="-"/>
            </a:pPr>
            <a:endParaRPr lang="pl-PL" sz="1400" dirty="0"/>
          </a:p>
        </p:txBody>
      </p:sp>
      <p:pic>
        <p:nvPicPr>
          <p:cNvPr id="3" name="Obraz 2">
            <a:extLst>
              <a:ext uri="{FF2B5EF4-FFF2-40B4-BE49-F238E27FC236}">
                <a16:creationId xmlns:a16="http://schemas.microsoft.com/office/drawing/2014/main" xmlns="" id="{17874660-CD97-01F3-4EC4-BEA3FABBEE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06439" y="937173"/>
            <a:ext cx="3278777" cy="4929876"/>
          </a:xfrm>
          <a:prstGeom prst="rect">
            <a:avLst/>
          </a:prstGeom>
          <a:ln>
            <a:noFill/>
          </a:ln>
          <a:effectLst>
            <a:softEdge rad="112500"/>
          </a:effectLst>
        </p:spPr>
      </p:pic>
      <p:pic>
        <p:nvPicPr>
          <p:cNvPr id="6" name="Obraz 5">
            <a:extLst>
              <a:ext uri="{FF2B5EF4-FFF2-40B4-BE49-F238E27FC236}">
                <a16:creationId xmlns:a16="http://schemas.microsoft.com/office/drawing/2014/main" xmlns="" id="{BE981E66-E76D-7F83-7A16-5106E17B5D60}"/>
              </a:ext>
            </a:extLst>
          </p:cNvPr>
          <p:cNvPicPr>
            <a:picLocks noChangeAspect="1"/>
          </p:cNvPicPr>
          <p:nvPr/>
        </p:nvPicPr>
        <p:blipFill>
          <a:blip r:embed="rId5"/>
          <a:stretch>
            <a:fillRect/>
          </a:stretch>
        </p:blipFill>
        <p:spPr>
          <a:xfrm>
            <a:off x="1306680" y="4286353"/>
            <a:ext cx="3265320" cy="1834529"/>
          </a:xfrm>
          <a:prstGeom prst="rect">
            <a:avLst/>
          </a:prstGeom>
        </p:spPr>
      </p:pic>
    </p:spTree>
    <p:extLst>
      <p:ext uri="{BB962C8B-B14F-4D97-AF65-F5344CB8AC3E}">
        <p14:creationId xmlns:p14="http://schemas.microsoft.com/office/powerpoint/2010/main" val="8280792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5074D87C-FD3F-443C-57F4-4DCD409E276E}"/>
            </a:ext>
          </a:extLst>
        </p:cNvPr>
        <p:cNvGrpSpPr/>
        <p:nvPr/>
      </p:nvGrpSpPr>
      <p:grpSpPr>
        <a:xfrm>
          <a:off x="0" y="0"/>
          <a:ext cx="0" cy="0"/>
          <a:chOff x="0" y="0"/>
          <a:chExt cx="0" cy="0"/>
        </a:xfrm>
      </p:grpSpPr>
      <p:sp>
        <p:nvSpPr>
          <p:cNvPr id="4" name="Symbol zastępczy stopki 3">
            <a:extLst>
              <a:ext uri="{FF2B5EF4-FFF2-40B4-BE49-F238E27FC236}">
                <a16:creationId xmlns:a16="http://schemas.microsoft.com/office/drawing/2014/main" xmlns="" id="{46E5294B-A0B6-15DB-77D8-9A450B40C0A2}"/>
              </a:ext>
            </a:extLst>
          </p:cNvPr>
          <p:cNvSpPr txBox="1"/>
          <p:nvPr/>
        </p:nvSpPr>
        <p:spPr>
          <a:xfrm>
            <a:off x="0" y="6356351"/>
            <a:ext cx="9144000" cy="365129"/>
          </a:xfrm>
          <a:prstGeom prst="rect">
            <a:avLst/>
          </a:prstGeom>
          <a:blipFill>
            <a:blip r:embed="rId3">
              <a:alphaModFix/>
            </a:blip>
            <a:stretch>
              <a:fillRect/>
            </a:stretch>
          </a:blipFill>
          <a:ln>
            <a:noFill/>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l-PL" sz="1200" b="1" i="0" u="none" strike="noStrike" kern="1200" cap="none" spc="0" baseline="0">
                <a:solidFill>
                  <a:srgbClr val="FFFFFF"/>
                </a:solidFill>
                <a:uFillTx/>
                <a:latin typeface="Calibri"/>
              </a:rPr>
              <a:t>          </a:t>
            </a:r>
            <a:r>
              <a:rPr lang="pl-PL" sz="1100" b="0" i="0" u="none" strike="noStrike" kern="1200" cap="none" spc="0" baseline="0">
                <a:solidFill>
                  <a:srgbClr val="EBF1DE"/>
                </a:solidFill>
                <a:uFillTx/>
                <a:latin typeface="Calibri"/>
              </a:rPr>
              <a:t>zo.czestochowa@pzlow.pl</a:t>
            </a:r>
            <a:endParaRPr lang="pl-PL" sz="1200" b="0" i="0" u="none" strike="noStrike" kern="1200" cap="none" spc="0" baseline="0">
              <a:solidFill>
                <a:srgbClr val="EBF1DE"/>
              </a:solidFill>
              <a:uFillTx/>
              <a:latin typeface="Calibri"/>
            </a:endParaRPr>
          </a:p>
        </p:txBody>
      </p:sp>
      <p:sp>
        <p:nvSpPr>
          <p:cNvPr id="5" name="Symbol zastępczy numeru slajdu 4">
            <a:extLst>
              <a:ext uri="{FF2B5EF4-FFF2-40B4-BE49-F238E27FC236}">
                <a16:creationId xmlns:a16="http://schemas.microsoft.com/office/drawing/2014/main" xmlns="" id="{1AF55840-5F7C-C27D-A06D-DDE581D36CE8}"/>
              </a:ext>
            </a:extLst>
          </p:cNvPr>
          <p:cNvSpPr txBox="1"/>
          <p:nvPr/>
        </p:nvSpPr>
        <p:spPr>
          <a:xfrm>
            <a:off x="6948260" y="6356351"/>
            <a:ext cx="2195739" cy="365129"/>
          </a:xfrm>
          <a:prstGeom prst="rect">
            <a:avLst/>
          </a:prstGeom>
          <a:solidFill>
            <a:srgbClr val="416A2C"/>
          </a:solidFill>
          <a:ln>
            <a:noFill/>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l-PL" sz="1200" b="0" i="0" u="none" strike="noStrike" kern="1200" cap="none" spc="0" baseline="0">
                <a:solidFill>
                  <a:srgbClr val="FFFFFF"/>
                </a:solidFill>
                <a:uFillTx/>
                <a:latin typeface="Calibri"/>
              </a:rPr>
              <a:t>                                   </a:t>
            </a:r>
            <a:fld id="{0E1CFC29-028A-4315-8C80-35EB0030F28E}" type="slidenum">
              <a:rPr lang="pl-PL" sz="1100" b="0" i="0" u="none" strike="noStrike" kern="1200" cap="none" spc="0" baseline="0">
                <a:solidFill>
                  <a:srgbClr val="EBF1DE"/>
                </a:solidFill>
                <a:uFillTx/>
                <a:latin typeface="Calibri"/>
              </a:rPr>
              <a:t>8</a:t>
            </a:fld>
            <a:endParaRPr lang="pl-PL" sz="1100" b="0" i="0" u="none" strike="noStrike" kern="1200" cap="none" spc="0" baseline="0">
              <a:solidFill>
                <a:srgbClr val="EBF1DE"/>
              </a:solidFill>
              <a:uFillTx/>
              <a:latin typeface="Calibri"/>
            </a:endParaRPr>
          </a:p>
        </p:txBody>
      </p:sp>
      <p:sp>
        <p:nvSpPr>
          <p:cNvPr id="12" name="pole tekstowe 11">
            <a:extLst>
              <a:ext uri="{FF2B5EF4-FFF2-40B4-BE49-F238E27FC236}">
                <a16:creationId xmlns:a16="http://schemas.microsoft.com/office/drawing/2014/main" xmlns="" id="{B5D8AD65-3E08-6319-73F8-E17FE7C19FF3}"/>
              </a:ext>
            </a:extLst>
          </p:cNvPr>
          <p:cNvSpPr txBox="1"/>
          <p:nvPr/>
        </p:nvSpPr>
        <p:spPr>
          <a:xfrm>
            <a:off x="695739" y="865624"/>
            <a:ext cx="7739270" cy="400110"/>
          </a:xfrm>
          <a:prstGeom prst="rect">
            <a:avLst/>
          </a:prstGeom>
          <a:noFill/>
        </p:spPr>
        <p:txBody>
          <a:bodyPr wrap="square">
            <a:spAutoFit/>
          </a:bodyPr>
          <a:lstStyle/>
          <a:p>
            <a:pPr algn="ctr"/>
            <a:r>
              <a:rPr lang="pl-PL" sz="2000"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II. - Prace terenowe cd – inwentaryzacja zagospodarowania łowiska</a:t>
            </a:r>
            <a:endParaRPr lang="pl-PL" sz="2000" dirty="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10" name="pole tekstowe 9">
            <a:extLst>
              <a:ext uri="{FF2B5EF4-FFF2-40B4-BE49-F238E27FC236}">
                <a16:creationId xmlns:a16="http://schemas.microsoft.com/office/drawing/2014/main" xmlns="" id="{AC4F5C09-29F0-699B-F213-6E3EE7ABA485}"/>
              </a:ext>
            </a:extLst>
          </p:cNvPr>
          <p:cNvSpPr txBox="1"/>
          <p:nvPr/>
        </p:nvSpPr>
        <p:spPr>
          <a:xfrm>
            <a:off x="2907510" y="2003826"/>
            <a:ext cx="3187337" cy="3323987"/>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pl-PL"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Wykonywana w sposób dowolny (ustawodawca nie określił formularza), ale np. z powodów wyceny majątku winna być udokumentowana.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pl-PL"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Inwentaryzacja zagospodarowania łowiska to dobry czas nie tylko na potwierdzenie ilości czy wielkości urządzeń łowieckich, ale także jest to moment na ocenę ich stanu technicznego, a co za tym idzie zamierzeń planistycznych na nowy sezon. </a:t>
            </a:r>
          </a:p>
        </p:txBody>
      </p:sp>
      <p:pic>
        <p:nvPicPr>
          <p:cNvPr id="13" name="Obraz 12">
            <a:extLst>
              <a:ext uri="{FF2B5EF4-FFF2-40B4-BE49-F238E27FC236}">
                <a16:creationId xmlns:a16="http://schemas.microsoft.com/office/drawing/2014/main" xmlns="" id="{6BFDA6B7-1914-8862-A792-9F6F1F45A33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65669" y="1721545"/>
            <a:ext cx="3066471" cy="4088628"/>
          </a:xfrm>
          <a:prstGeom prst="rect">
            <a:avLst/>
          </a:prstGeom>
          <a:ln>
            <a:noFill/>
          </a:ln>
          <a:effectLst>
            <a:softEdge rad="112500"/>
          </a:effectLst>
        </p:spPr>
      </p:pic>
      <p:sp>
        <p:nvSpPr>
          <p:cNvPr id="15" name="pole tekstowe 14">
            <a:extLst>
              <a:ext uri="{FF2B5EF4-FFF2-40B4-BE49-F238E27FC236}">
                <a16:creationId xmlns:a16="http://schemas.microsoft.com/office/drawing/2014/main" xmlns="" id="{549B0E0E-982F-9BA3-7F9A-DFCE7C2579BB}"/>
              </a:ext>
            </a:extLst>
          </p:cNvPr>
          <p:cNvSpPr txBox="1"/>
          <p:nvPr/>
        </p:nvSpPr>
        <p:spPr>
          <a:xfrm rot="16200000">
            <a:off x="7335880" y="4032170"/>
            <a:ext cx="3325174" cy="230832"/>
          </a:xfrm>
          <a:prstGeom prst="rect">
            <a:avLst/>
          </a:prstGeom>
          <a:noFill/>
        </p:spPr>
        <p:txBody>
          <a:bodyPr wrap="square">
            <a:spAutoFit/>
          </a:bodyPr>
          <a:lstStyle/>
          <a:p>
            <a:r>
              <a:rPr lang="pl-PL" sz="300" dirty="0">
                <a:solidFill>
                  <a:schemeClr val="bg1"/>
                </a:solidFill>
              </a:rPr>
              <a:t>https://scontent-waw2-2.xx.fbcdn.net/v/t39.30808-6/475268627_949195920636785_1246446494980169262_n.jpg?_nc_cat=106&amp;ccb=1-7&amp;_nc_sid=127cfc&amp;_nc_ohc=BakNhjs3da0Q7kNvgEC07eX&amp;_nc_oc=AdhkPtdYyijHQiUOpzhC4SgdxMwqMy67E019y-57IPc65UD77yoUQfeXXj12ahlgY70&amp;_nc_zt=23&amp;_nc_ht=scontent-waw2-2.xx&amp;_nc_gid=AKV3oJpfkdWJnXy-Qr4ryXO&amp;oh=00_AYD4UQ3n3NnSsDUvEZiSPkX7tEfMO8DY_MZU_U165g3HHg&amp;oe=67BB82CA</a:t>
            </a:r>
          </a:p>
        </p:txBody>
      </p:sp>
      <p:pic>
        <p:nvPicPr>
          <p:cNvPr id="17" name="Obraz 16">
            <a:extLst>
              <a:ext uri="{FF2B5EF4-FFF2-40B4-BE49-F238E27FC236}">
                <a16:creationId xmlns:a16="http://schemas.microsoft.com/office/drawing/2014/main" xmlns="" id="{7DE87CE1-1F9C-6640-317D-61DF3A69E368}"/>
              </a:ext>
            </a:extLst>
          </p:cNvPr>
          <p:cNvPicPr>
            <a:picLocks noChangeAspect="1"/>
          </p:cNvPicPr>
          <p:nvPr/>
        </p:nvPicPr>
        <p:blipFill>
          <a:blip r:embed="rId5" cstate="print">
            <a:extLst>
              <a:ext uri="{28A0092B-C50C-407E-A947-70E740481C1C}">
                <a14:useLocalDpi xmlns:a14="http://schemas.microsoft.com/office/drawing/2010/main" val="0"/>
              </a:ext>
            </a:extLst>
          </a:blip>
          <a:srcRect t="19666"/>
          <a:stretch/>
        </p:blipFill>
        <p:spPr>
          <a:xfrm>
            <a:off x="46049" y="1721545"/>
            <a:ext cx="2861461" cy="4088628"/>
          </a:xfrm>
          <a:prstGeom prst="rect">
            <a:avLst/>
          </a:prstGeom>
          <a:ln>
            <a:noFill/>
          </a:ln>
          <a:effectLst>
            <a:softEdge rad="112500"/>
          </a:effectLst>
        </p:spPr>
      </p:pic>
      <p:sp>
        <p:nvSpPr>
          <p:cNvPr id="18" name="pole tekstowe 17">
            <a:extLst>
              <a:ext uri="{FF2B5EF4-FFF2-40B4-BE49-F238E27FC236}">
                <a16:creationId xmlns:a16="http://schemas.microsoft.com/office/drawing/2014/main" xmlns="" id="{3D4AA0EA-31E8-A09F-BA93-1D1BDF82C91E}"/>
              </a:ext>
            </a:extLst>
          </p:cNvPr>
          <p:cNvSpPr txBox="1"/>
          <p:nvPr/>
        </p:nvSpPr>
        <p:spPr>
          <a:xfrm>
            <a:off x="159546" y="5555719"/>
            <a:ext cx="3764323" cy="169277"/>
          </a:xfrm>
          <a:prstGeom prst="rect">
            <a:avLst/>
          </a:prstGeom>
          <a:noFill/>
        </p:spPr>
        <p:txBody>
          <a:bodyPr wrap="square">
            <a:spAutoFit/>
          </a:bodyPr>
          <a:lstStyle/>
          <a:p>
            <a:r>
              <a:rPr lang="pl-PL" sz="500" dirty="0">
                <a:solidFill>
                  <a:schemeClr val="bg1"/>
                </a:solidFill>
              </a:rPr>
              <a:t>Fot. Michał Janik</a:t>
            </a:r>
          </a:p>
        </p:txBody>
      </p:sp>
    </p:spTree>
    <p:extLst>
      <p:ext uri="{BB962C8B-B14F-4D97-AF65-F5344CB8AC3E}">
        <p14:creationId xmlns:p14="http://schemas.microsoft.com/office/powerpoint/2010/main" val="32889533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BD58F667-32F4-FA95-497D-3F88C1390C23}"/>
            </a:ext>
          </a:extLst>
        </p:cNvPr>
        <p:cNvGrpSpPr/>
        <p:nvPr/>
      </p:nvGrpSpPr>
      <p:grpSpPr>
        <a:xfrm>
          <a:off x="0" y="0"/>
          <a:ext cx="0" cy="0"/>
          <a:chOff x="0" y="0"/>
          <a:chExt cx="0" cy="0"/>
        </a:xfrm>
      </p:grpSpPr>
      <p:sp>
        <p:nvSpPr>
          <p:cNvPr id="4" name="Symbol zastępczy stopki 3">
            <a:extLst>
              <a:ext uri="{FF2B5EF4-FFF2-40B4-BE49-F238E27FC236}">
                <a16:creationId xmlns:a16="http://schemas.microsoft.com/office/drawing/2014/main" xmlns="" id="{115BE8F4-49AE-7F75-9F09-7D8D663C1288}"/>
              </a:ext>
            </a:extLst>
          </p:cNvPr>
          <p:cNvSpPr txBox="1"/>
          <p:nvPr/>
        </p:nvSpPr>
        <p:spPr>
          <a:xfrm>
            <a:off x="0" y="6356351"/>
            <a:ext cx="9144000" cy="365129"/>
          </a:xfrm>
          <a:prstGeom prst="rect">
            <a:avLst/>
          </a:prstGeom>
          <a:blipFill>
            <a:blip r:embed="rId3">
              <a:alphaModFix/>
            </a:blip>
            <a:stretch>
              <a:fillRect/>
            </a:stretch>
          </a:blipFill>
          <a:ln>
            <a:noFill/>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l-PL" sz="1200" b="1" i="0" u="none" strike="noStrike" kern="1200" cap="none" spc="0" baseline="0">
                <a:solidFill>
                  <a:srgbClr val="FFFFFF"/>
                </a:solidFill>
                <a:uFillTx/>
                <a:latin typeface="Calibri"/>
              </a:rPr>
              <a:t>          </a:t>
            </a:r>
            <a:r>
              <a:rPr lang="pl-PL" sz="1100" b="0" i="0" u="none" strike="noStrike" kern="1200" cap="none" spc="0" baseline="0">
                <a:solidFill>
                  <a:srgbClr val="EBF1DE"/>
                </a:solidFill>
                <a:uFillTx/>
                <a:latin typeface="Calibri"/>
              </a:rPr>
              <a:t>zo.czestochowa@pzlow.pl</a:t>
            </a:r>
            <a:endParaRPr lang="pl-PL" sz="1200" b="0" i="0" u="none" strike="noStrike" kern="1200" cap="none" spc="0" baseline="0">
              <a:solidFill>
                <a:srgbClr val="EBF1DE"/>
              </a:solidFill>
              <a:uFillTx/>
              <a:latin typeface="Calibri"/>
            </a:endParaRPr>
          </a:p>
        </p:txBody>
      </p:sp>
      <p:sp>
        <p:nvSpPr>
          <p:cNvPr id="5" name="Symbol zastępczy numeru slajdu 4">
            <a:extLst>
              <a:ext uri="{FF2B5EF4-FFF2-40B4-BE49-F238E27FC236}">
                <a16:creationId xmlns:a16="http://schemas.microsoft.com/office/drawing/2014/main" xmlns="" id="{29B7F888-962A-241B-B105-CBEFAAC87053}"/>
              </a:ext>
            </a:extLst>
          </p:cNvPr>
          <p:cNvSpPr txBox="1"/>
          <p:nvPr/>
        </p:nvSpPr>
        <p:spPr>
          <a:xfrm>
            <a:off x="6948260" y="6356351"/>
            <a:ext cx="2195739" cy="365129"/>
          </a:xfrm>
          <a:prstGeom prst="rect">
            <a:avLst/>
          </a:prstGeom>
          <a:solidFill>
            <a:srgbClr val="416A2C"/>
          </a:solidFill>
          <a:ln>
            <a:noFill/>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l-PL" sz="1200" b="0" i="0" u="none" strike="noStrike" kern="1200" cap="none" spc="0" baseline="0">
                <a:solidFill>
                  <a:srgbClr val="FFFFFF"/>
                </a:solidFill>
                <a:uFillTx/>
                <a:latin typeface="Calibri"/>
              </a:rPr>
              <a:t>                                   </a:t>
            </a:r>
            <a:fld id="{0E1CFC29-028A-4315-8C80-35EB0030F28E}" type="slidenum">
              <a:rPr lang="pl-PL" sz="1100" b="0" i="0" u="none" strike="noStrike" kern="1200" cap="none" spc="0" baseline="0">
                <a:solidFill>
                  <a:srgbClr val="EBF1DE"/>
                </a:solidFill>
                <a:uFillTx/>
                <a:latin typeface="Calibri"/>
              </a:rPr>
              <a:t>9</a:t>
            </a:fld>
            <a:endParaRPr lang="pl-PL" sz="1100" b="0" i="0" u="none" strike="noStrike" kern="1200" cap="none" spc="0" baseline="0">
              <a:solidFill>
                <a:srgbClr val="EBF1DE"/>
              </a:solidFill>
              <a:uFillTx/>
              <a:latin typeface="Calibri"/>
            </a:endParaRPr>
          </a:p>
        </p:txBody>
      </p:sp>
      <p:sp>
        <p:nvSpPr>
          <p:cNvPr id="12" name="pole tekstowe 11">
            <a:extLst>
              <a:ext uri="{FF2B5EF4-FFF2-40B4-BE49-F238E27FC236}">
                <a16:creationId xmlns:a16="http://schemas.microsoft.com/office/drawing/2014/main" xmlns="" id="{FC6491BC-BAA9-0DA7-C141-B7303C5C62D8}"/>
              </a:ext>
            </a:extLst>
          </p:cNvPr>
          <p:cNvSpPr txBox="1"/>
          <p:nvPr/>
        </p:nvSpPr>
        <p:spPr>
          <a:xfrm>
            <a:off x="458104" y="865624"/>
            <a:ext cx="8071941" cy="400110"/>
          </a:xfrm>
          <a:prstGeom prst="rect">
            <a:avLst/>
          </a:prstGeom>
          <a:noFill/>
        </p:spPr>
        <p:txBody>
          <a:bodyPr wrap="square">
            <a:spAutoFit/>
          </a:bodyPr>
          <a:lstStyle/>
          <a:p>
            <a:pPr algn="ctr"/>
            <a:r>
              <a:rPr lang="pl-PL" sz="2000"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III. - Prace kameralne – sporządzenie formularza inwentaryzacji zwierzyny</a:t>
            </a:r>
          </a:p>
        </p:txBody>
      </p:sp>
      <p:sp>
        <p:nvSpPr>
          <p:cNvPr id="2" name="pole tekstowe 1">
            <a:extLst>
              <a:ext uri="{FF2B5EF4-FFF2-40B4-BE49-F238E27FC236}">
                <a16:creationId xmlns:a16="http://schemas.microsoft.com/office/drawing/2014/main" xmlns="" id="{71C7A160-D004-D3F6-7F91-787ACB68CF4B}"/>
              </a:ext>
            </a:extLst>
          </p:cNvPr>
          <p:cNvSpPr txBox="1"/>
          <p:nvPr/>
        </p:nvSpPr>
        <p:spPr>
          <a:xfrm>
            <a:off x="235854" y="1491303"/>
            <a:ext cx="5104496" cy="3108543"/>
          </a:xfrm>
          <a:prstGeom prst="rect">
            <a:avLst/>
          </a:prstGeom>
          <a:noFill/>
        </p:spPr>
        <p:txBody>
          <a:bodyPr wrap="square" rtlCol="0">
            <a:spAutoFit/>
          </a:bodyPr>
          <a:lstStyle/>
          <a:p>
            <a:pPr marL="285750" indent="-285750" algn="just">
              <a:buFont typeface="Wingdings" panose="05000000000000000000" pitchFamily="2" charset="2"/>
              <a:buChar char="Ø"/>
            </a:pPr>
            <a:r>
              <a:rPr lang="pl-PL" sz="1400" dirty="0">
                <a:latin typeface="Calibri" panose="020F0502020204030204" pitchFamily="34" charset="0"/>
                <a:ea typeface="Calibri" panose="020F0502020204030204" pitchFamily="34" charset="0"/>
                <a:cs typeface="Calibri" panose="020F0502020204030204" pitchFamily="34" charset="0"/>
              </a:rPr>
              <a:t>Wypełnianie strony pierwszej formularza nie powinno nastręczać problemów, bowiem zawiera on dane powszechnie znane. Należy pamiętać tylko, że inwentaryzacja podawana jest zawsze </a:t>
            </a:r>
            <a:r>
              <a:rPr lang="pl-PL" sz="1400" dirty="0">
                <a:solidFill>
                  <a:srgbClr val="00B050"/>
                </a:solidFill>
                <a:latin typeface="Calibri" panose="020F0502020204030204" pitchFamily="34" charset="0"/>
                <a:ea typeface="Calibri" panose="020F0502020204030204" pitchFamily="34" charset="0"/>
                <a:cs typeface="Calibri" panose="020F0502020204030204" pitchFamily="34" charset="0"/>
              </a:rPr>
              <a:t>„wg stanu na dzień 10 marca danego roku”, </a:t>
            </a:r>
            <a:r>
              <a:rPr lang="pl-PL" sz="1400" dirty="0">
                <a:latin typeface="Calibri" panose="020F0502020204030204" pitchFamily="34" charset="0"/>
                <a:ea typeface="Calibri" panose="020F0502020204030204" pitchFamily="34" charset="0"/>
                <a:cs typeface="Calibri" panose="020F0502020204030204" pitchFamily="34" charset="0"/>
              </a:rPr>
              <a:t>a data przeprowadzenia inwentaryzacji (pkt. 7 formularza) to czas wykonywania czynności inwentaryzacyjnych i powinna zawierać się w okresie naznaczonym przez pismo zarządzające inwentaryzację – jako działania główne, tylko wspierane obserwacjami całorocznymi,</a:t>
            </a:r>
          </a:p>
          <a:p>
            <a:pPr algn="just"/>
            <a:endParaRPr lang="pl-PL" sz="1400" dirty="0">
              <a:latin typeface="Calibri" panose="020F0502020204030204" pitchFamily="34" charset="0"/>
              <a:ea typeface="Calibri" panose="020F0502020204030204" pitchFamily="34" charset="0"/>
              <a:cs typeface="Calibri" panose="020F0502020204030204" pitchFamily="34" charset="0"/>
            </a:endParaRPr>
          </a:p>
          <a:p>
            <a:pPr marL="285750" indent="-285750" algn="just">
              <a:buFont typeface="Wingdings" panose="05000000000000000000" pitchFamily="2" charset="2"/>
              <a:buChar char="Ø"/>
            </a:pPr>
            <a:r>
              <a:rPr lang="pl-PL" sz="1400" dirty="0">
                <a:latin typeface="Calibri" panose="020F0502020204030204" pitchFamily="34" charset="0"/>
                <a:ea typeface="Calibri" panose="020F0502020204030204" pitchFamily="34" charset="0"/>
                <a:cs typeface="Calibri" panose="020F0502020204030204" pitchFamily="34" charset="0"/>
              </a:rPr>
              <a:t>Brak obecności prawidłowo powiadomionego przedstawiciela Izby Rolniczej lub przedstawiciela Nadleśniczego PGL LP, nie wstrzymuje przeprowadzenia inwentaryzacji, ale jeśli przedstawiciele byli należy uzyskać ich podpis,</a:t>
            </a:r>
          </a:p>
        </p:txBody>
      </p:sp>
      <p:pic>
        <p:nvPicPr>
          <p:cNvPr id="3" name="Obraz 2">
            <a:extLst>
              <a:ext uri="{FF2B5EF4-FFF2-40B4-BE49-F238E27FC236}">
                <a16:creationId xmlns:a16="http://schemas.microsoft.com/office/drawing/2014/main" xmlns="" id="{E0132A01-DC48-85D0-3CB1-156252E9F36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76187" y="2132776"/>
            <a:ext cx="3525349" cy="1897630"/>
          </a:xfrm>
          <a:prstGeom prst="rect">
            <a:avLst/>
          </a:prstGeom>
          <a:ln>
            <a:noFill/>
          </a:ln>
          <a:effectLst>
            <a:outerShdw blurRad="190500" algn="tl" rotWithShape="0">
              <a:srgbClr val="000000">
                <a:alpha val="70000"/>
              </a:srgbClr>
            </a:outerShdw>
          </a:effectLst>
        </p:spPr>
      </p:pic>
      <p:sp>
        <p:nvSpPr>
          <p:cNvPr id="6" name="pole tekstowe 5">
            <a:extLst>
              <a:ext uri="{FF2B5EF4-FFF2-40B4-BE49-F238E27FC236}">
                <a16:creationId xmlns:a16="http://schemas.microsoft.com/office/drawing/2014/main" xmlns="" id="{B2027926-F495-00C3-8D28-213EE4FF28CC}"/>
              </a:ext>
            </a:extLst>
          </p:cNvPr>
          <p:cNvSpPr txBox="1"/>
          <p:nvPr/>
        </p:nvSpPr>
        <p:spPr>
          <a:xfrm>
            <a:off x="235854" y="4897448"/>
            <a:ext cx="8765682" cy="954107"/>
          </a:xfrm>
          <a:prstGeom prst="rect">
            <a:avLst/>
          </a:prstGeom>
          <a:noFill/>
        </p:spPr>
        <p:txBody>
          <a:bodyPr wrap="square" rtlCol="0">
            <a:spAutoFit/>
          </a:bodyPr>
          <a:lstStyle/>
          <a:p>
            <a:pPr marL="285750" indent="-285750" algn="just">
              <a:buFont typeface="Wingdings" panose="05000000000000000000" pitchFamily="2" charset="2"/>
              <a:buChar char="Ø"/>
            </a:pPr>
            <a:r>
              <a:rPr lang="pl-PL" sz="1400" dirty="0">
                <a:latin typeface="Calibri" panose="020F0502020204030204" pitchFamily="34" charset="0"/>
                <a:ea typeface="Calibri" panose="020F0502020204030204" pitchFamily="34" charset="0"/>
                <a:cs typeface="Calibri" panose="020F0502020204030204" pitchFamily="34" charset="0"/>
              </a:rPr>
              <a:t>Punkty a) i b) formularza to miejsce na odnotowanie zweryfikowanej i przemyślanej ilości zainwentaryzowanych zwierząt z grupy zwierzyny grubej (pkt. a) i drobnej (pkt. b),</a:t>
            </a:r>
          </a:p>
          <a:p>
            <a:pPr algn="just"/>
            <a:endParaRPr lang="pl-PL" sz="1400" dirty="0">
              <a:latin typeface="Calibri" panose="020F0502020204030204" pitchFamily="34" charset="0"/>
              <a:ea typeface="Calibri" panose="020F0502020204030204" pitchFamily="34" charset="0"/>
              <a:cs typeface="Calibri" panose="020F0502020204030204" pitchFamily="34" charset="0"/>
            </a:endParaRPr>
          </a:p>
          <a:p>
            <a:pPr marL="285750" indent="-285750" algn="just">
              <a:buFont typeface="Wingdings" panose="05000000000000000000" pitchFamily="2" charset="2"/>
              <a:buChar char="Ø"/>
            </a:pPr>
            <a:r>
              <a:rPr lang="pl-PL" sz="1400" dirty="0">
                <a:latin typeface="Calibri" panose="020F0502020204030204" pitchFamily="34" charset="0"/>
                <a:ea typeface="Calibri" panose="020F0502020204030204" pitchFamily="34" charset="0"/>
                <a:cs typeface="Calibri" panose="020F0502020204030204" pitchFamily="34" charset="0"/>
              </a:rPr>
              <a:t>Najczęściej popełniane błędy to złe sumowanie w poszczególnych gatunkach.</a:t>
            </a:r>
            <a:endParaRPr lang="pl-PL" sz="18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50693065"/>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Pakiet 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Office Theme" id="{2E142A2C-CD16-42D6-873A-C26D2A0506FA}" vid="{1BDDFF52-6CD6-40A5-AB3C-68EB2F1E4D0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Pakiet 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Office Theme" id="{2E142A2C-CD16-42D6-873A-C26D2A0506FA}" vid="{1BDDFF52-6CD6-40A5-AB3C-68EB2F1E4D0A}"/>
    </a:ext>
  </a:ext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Pakiet 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Equity</Template>
  <TotalTime>1237</TotalTime>
  <Words>4250</Words>
  <Application>Microsoft Office PowerPoint</Application>
  <PresentationFormat>Pokaz na ekranie (4:3)</PresentationFormat>
  <Paragraphs>786</Paragraphs>
  <Slides>34</Slides>
  <Notes>33</Notes>
  <HiddenSlides>0</HiddenSlides>
  <MMClips>0</MMClips>
  <ScaleCrop>false</ScaleCrop>
  <HeadingPairs>
    <vt:vector size="4" baseType="variant">
      <vt:variant>
        <vt:lpstr>Motyw</vt:lpstr>
      </vt:variant>
      <vt:variant>
        <vt:i4>1</vt:i4>
      </vt:variant>
      <vt:variant>
        <vt:lpstr>Tytuły slajdów</vt:lpstr>
      </vt:variant>
      <vt:variant>
        <vt:i4>34</vt:i4>
      </vt:variant>
    </vt:vector>
  </HeadingPairs>
  <TitlesOfParts>
    <vt:vector size="35" baseType="lpstr">
      <vt:lpstr>Motyw pakietu Office</vt:lpstr>
      <vt:lpstr>Instrukcja sporządzania  Rocznego Planu Łowieckiego </vt:lpstr>
      <vt:lpstr>I. - Prace przygotowawcze – gromadzenie niezbędnych do planowania dokumentów i danych:</vt:lpstr>
      <vt:lpstr>I. - Prace przygotowawcze – gromadzenie niezbędnych do planowania dokumentów i danych cd.:</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Użytkownik systemu Windows</dc:creator>
  <cp:lastModifiedBy>Użytkownik systemu Windows</cp:lastModifiedBy>
  <cp:revision>179</cp:revision>
  <dcterms:created xsi:type="dcterms:W3CDTF">2025-02-18T11:41:07Z</dcterms:created>
  <dcterms:modified xsi:type="dcterms:W3CDTF">2025-03-05T08:48:24Z</dcterms:modified>
</cp:coreProperties>
</file>